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660" r:id="rId1"/>
  </p:sldMasterIdLst>
  <p:notesMasterIdLst>
    <p:notesMasterId r:id="rId27"/>
  </p:notesMasterIdLst>
  <p:sldIdLst>
    <p:sldId id="256" r:id="rId2"/>
    <p:sldId id="259" r:id="rId3"/>
    <p:sldId id="265" r:id="rId4"/>
    <p:sldId id="270" r:id="rId5"/>
    <p:sldId id="267" r:id="rId6"/>
    <p:sldId id="295" r:id="rId7"/>
    <p:sldId id="272" r:id="rId8"/>
    <p:sldId id="273" r:id="rId9"/>
    <p:sldId id="285" r:id="rId10"/>
    <p:sldId id="282" r:id="rId11"/>
    <p:sldId id="284" r:id="rId12"/>
    <p:sldId id="278" r:id="rId13"/>
    <p:sldId id="277" r:id="rId14"/>
    <p:sldId id="288" r:id="rId15"/>
    <p:sldId id="290" r:id="rId16"/>
    <p:sldId id="297" r:id="rId17"/>
    <p:sldId id="327" r:id="rId18"/>
    <p:sldId id="305" r:id="rId19"/>
    <p:sldId id="306" r:id="rId20"/>
    <p:sldId id="307" r:id="rId21"/>
    <p:sldId id="312" r:id="rId22"/>
    <p:sldId id="313" r:id="rId23"/>
    <p:sldId id="308" r:id="rId24"/>
    <p:sldId id="311" r:id="rId25"/>
    <p:sldId id="318"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72C4"/>
    <a:srgbClr val="2A498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548" autoAdjust="0"/>
    <p:restoredTop sz="94660"/>
  </p:normalViewPr>
  <p:slideViewPr>
    <p:cSldViewPr snapToGrid="0">
      <p:cViewPr varScale="1">
        <p:scale>
          <a:sx n="65" d="100"/>
          <a:sy n="65" d="100"/>
        </p:scale>
        <p:origin x="571"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29152FD-BE9B-4C21-9A59-8DC17F38AA5A}" type="doc">
      <dgm:prSet loTypeId="urn:microsoft.com/office/officeart/2005/8/layout/chevron1" loCatId="process" qsTypeId="urn:microsoft.com/office/officeart/2005/8/quickstyle/simple1" qsCatId="simple" csTypeId="urn:microsoft.com/office/officeart/2005/8/colors/accent1_2" csCatId="accent1" phldr="1"/>
      <dgm:spPr/>
    </dgm:pt>
    <dgm:pt modelId="{AAB9411C-73C3-4070-99C4-D3191F6A4384}">
      <dgm:prSet phldrT="[Texte]" custT="1"/>
      <dgm:spPr>
        <a:solidFill>
          <a:schemeClr val="accent2">
            <a:lumMod val="75000"/>
          </a:schemeClr>
        </a:solidFill>
      </dgm:spPr>
      <dgm:t>
        <a:bodyPr/>
        <a:lstStyle/>
        <a:p>
          <a:r>
            <a:rPr lang="fr-FR" sz="1200" dirty="0"/>
            <a:t>Contexte et objectifs</a:t>
          </a:r>
          <a:endParaRPr lang="en-GB" sz="1200" dirty="0"/>
        </a:p>
      </dgm:t>
    </dgm:pt>
    <dgm:pt modelId="{273E121C-7658-40F8-95BB-217C37DCE91A}" type="parTrans" cxnId="{A326BB29-4044-422E-A16E-636B1C20949F}">
      <dgm:prSet/>
      <dgm:spPr/>
      <dgm:t>
        <a:bodyPr/>
        <a:lstStyle/>
        <a:p>
          <a:endParaRPr lang="en-GB"/>
        </a:p>
      </dgm:t>
    </dgm:pt>
    <dgm:pt modelId="{CFDD80B5-CF77-4D13-A3A5-6A4CA2334F1A}" type="sibTrans" cxnId="{A326BB29-4044-422E-A16E-636B1C20949F}">
      <dgm:prSet/>
      <dgm:spPr/>
      <dgm:t>
        <a:bodyPr/>
        <a:lstStyle/>
        <a:p>
          <a:endParaRPr lang="en-GB"/>
        </a:p>
      </dgm:t>
    </dgm:pt>
    <dgm:pt modelId="{4277E00E-FF7B-48BD-A7BC-CBCF81C6286C}">
      <dgm:prSet phldrT="[Texte]" custT="1"/>
      <dgm:spPr/>
      <dgm:t>
        <a:bodyPr/>
        <a:lstStyle/>
        <a:p>
          <a:r>
            <a:rPr lang="fr-FR" sz="1200" dirty="0"/>
            <a:t>Dispositif expérimental</a:t>
          </a:r>
          <a:endParaRPr lang="en-GB" sz="1200" dirty="0"/>
        </a:p>
      </dgm:t>
    </dgm:pt>
    <dgm:pt modelId="{76978011-B9DD-4099-9C31-1CDB8C22FD11}" type="parTrans" cxnId="{2C965E06-696A-4349-9EC8-697CB4DBE75F}">
      <dgm:prSet/>
      <dgm:spPr/>
      <dgm:t>
        <a:bodyPr/>
        <a:lstStyle/>
        <a:p>
          <a:endParaRPr lang="en-GB"/>
        </a:p>
      </dgm:t>
    </dgm:pt>
    <dgm:pt modelId="{0C106E6A-4EEC-463F-8558-184F0D740960}" type="sibTrans" cxnId="{2C965E06-696A-4349-9EC8-697CB4DBE75F}">
      <dgm:prSet/>
      <dgm:spPr/>
      <dgm:t>
        <a:bodyPr/>
        <a:lstStyle/>
        <a:p>
          <a:endParaRPr lang="en-GB"/>
        </a:p>
      </dgm:t>
    </dgm:pt>
    <dgm:pt modelId="{42D01082-32EB-42C4-8211-E9E247D8BC9B}">
      <dgm:prSet phldrT="[Texte]" custT="1"/>
      <dgm:spPr/>
      <dgm:t>
        <a:bodyPr/>
        <a:lstStyle/>
        <a:p>
          <a:r>
            <a:rPr lang="fr-FR" sz="1200" dirty="0"/>
            <a:t>Résultats</a:t>
          </a:r>
          <a:endParaRPr lang="en-GB" sz="1200" dirty="0"/>
        </a:p>
      </dgm:t>
    </dgm:pt>
    <dgm:pt modelId="{54E9190D-07FF-47F7-AD17-69B899CCD3C1}" type="parTrans" cxnId="{EE4A4F34-F54D-40DE-BF3A-4953DE59945C}">
      <dgm:prSet/>
      <dgm:spPr/>
      <dgm:t>
        <a:bodyPr/>
        <a:lstStyle/>
        <a:p>
          <a:endParaRPr lang="en-GB"/>
        </a:p>
      </dgm:t>
    </dgm:pt>
    <dgm:pt modelId="{8845A6F5-F8F1-43C0-B4DD-B91B7EC75DA3}" type="sibTrans" cxnId="{EE4A4F34-F54D-40DE-BF3A-4953DE59945C}">
      <dgm:prSet/>
      <dgm:spPr/>
      <dgm:t>
        <a:bodyPr/>
        <a:lstStyle/>
        <a:p>
          <a:endParaRPr lang="en-GB"/>
        </a:p>
      </dgm:t>
    </dgm:pt>
    <dgm:pt modelId="{0ACC4D4B-21D0-42AB-ADD4-1F82B3C50331}">
      <dgm:prSet phldrT="[Texte]" custT="1"/>
      <dgm:spPr/>
      <dgm:t>
        <a:bodyPr/>
        <a:lstStyle/>
        <a:p>
          <a:r>
            <a:rPr lang="fr-FR" sz="1200" dirty="0"/>
            <a:t>Conclusion et perspectives</a:t>
          </a:r>
          <a:endParaRPr lang="en-GB" sz="1200" dirty="0"/>
        </a:p>
      </dgm:t>
    </dgm:pt>
    <dgm:pt modelId="{FFBB9292-C902-41BF-A4AB-BAE92B0B0BD3}" type="parTrans" cxnId="{2DB911D0-A3FF-4E3B-8401-DD2441511EC8}">
      <dgm:prSet/>
      <dgm:spPr/>
      <dgm:t>
        <a:bodyPr/>
        <a:lstStyle/>
        <a:p>
          <a:endParaRPr lang="en-GB"/>
        </a:p>
      </dgm:t>
    </dgm:pt>
    <dgm:pt modelId="{19D71580-A7BB-427D-8926-14CB00713E4A}" type="sibTrans" cxnId="{2DB911D0-A3FF-4E3B-8401-DD2441511EC8}">
      <dgm:prSet/>
      <dgm:spPr/>
      <dgm:t>
        <a:bodyPr/>
        <a:lstStyle/>
        <a:p>
          <a:endParaRPr lang="en-GB"/>
        </a:p>
      </dgm:t>
    </dgm:pt>
    <dgm:pt modelId="{DF9AF231-A09A-438B-B5D3-F2817121C757}">
      <dgm:prSet phldrT="[Texte]" custT="1"/>
      <dgm:spPr/>
      <dgm:t>
        <a:bodyPr/>
        <a:lstStyle/>
        <a:p>
          <a:r>
            <a:rPr lang="fr-FR" sz="1200" dirty="0"/>
            <a:t>Techniques de mesures</a:t>
          </a:r>
          <a:endParaRPr lang="en-GB" sz="1200" dirty="0"/>
        </a:p>
      </dgm:t>
    </dgm:pt>
    <dgm:pt modelId="{8B3FC621-329D-42BD-9CD7-FFE54512F313}" type="parTrans" cxnId="{FB484D9C-6BD8-46D0-BEC5-D42CCF976F8D}">
      <dgm:prSet/>
      <dgm:spPr/>
      <dgm:t>
        <a:bodyPr/>
        <a:lstStyle/>
        <a:p>
          <a:endParaRPr lang="en-GB"/>
        </a:p>
      </dgm:t>
    </dgm:pt>
    <dgm:pt modelId="{168F9237-CEF5-4658-A170-B539AAE2C304}" type="sibTrans" cxnId="{FB484D9C-6BD8-46D0-BEC5-D42CCF976F8D}">
      <dgm:prSet/>
      <dgm:spPr/>
      <dgm:t>
        <a:bodyPr/>
        <a:lstStyle/>
        <a:p>
          <a:endParaRPr lang="en-GB"/>
        </a:p>
      </dgm:t>
    </dgm:pt>
    <dgm:pt modelId="{78712D41-DD6A-4E19-A3E6-29BB558B3FF9}" type="pres">
      <dgm:prSet presAssocID="{E29152FD-BE9B-4C21-9A59-8DC17F38AA5A}" presName="Name0" presStyleCnt="0">
        <dgm:presLayoutVars>
          <dgm:dir/>
          <dgm:animLvl val="lvl"/>
          <dgm:resizeHandles val="exact"/>
        </dgm:presLayoutVars>
      </dgm:prSet>
      <dgm:spPr/>
    </dgm:pt>
    <dgm:pt modelId="{DC4EAE59-0B73-474A-BF67-8183AC010ACF}" type="pres">
      <dgm:prSet presAssocID="{AAB9411C-73C3-4070-99C4-D3191F6A4384}" presName="parTxOnly" presStyleLbl="node1" presStyleIdx="0" presStyleCnt="5" custLinFactNeighborX="-6841">
        <dgm:presLayoutVars>
          <dgm:chMax val="0"/>
          <dgm:chPref val="0"/>
          <dgm:bulletEnabled val="1"/>
        </dgm:presLayoutVars>
      </dgm:prSet>
      <dgm:spPr/>
      <dgm:t>
        <a:bodyPr/>
        <a:lstStyle/>
        <a:p>
          <a:endParaRPr lang="fr-FR"/>
        </a:p>
      </dgm:t>
    </dgm:pt>
    <dgm:pt modelId="{37C8D589-FAC5-441F-ADAA-06D7C3C68B95}" type="pres">
      <dgm:prSet presAssocID="{CFDD80B5-CF77-4D13-A3A5-6A4CA2334F1A}" presName="parTxOnlySpace" presStyleCnt="0"/>
      <dgm:spPr/>
    </dgm:pt>
    <dgm:pt modelId="{93D53AA9-BC21-48FD-A8B5-CB20E7E10041}" type="pres">
      <dgm:prSet presAssocID="{DF9AF231-A09A-438B-B5D3-F2817121C757}" presName="parTxOnly" presStyleLbl="node1" presStyleIdx="1" presStyleCnt="5">
        <dgm:presLayoutVars>
          <dgm:chMax val="0"/>
          <dgm:chPref val="0"/>
          <dgm:bulletEnabled val="1"/>
        </dgm:presLayoutVars>
      </dgm:prSet>
      <dgm:spPr/>
      <dgm:t>
        <a:bodyPr/>
        <a:lstStyle/>
        <a:p>
          <a:endParaRPr lang="fr-FR"/>
        </a:p>
      </dgm:t>
    </dgm:pt>
    <dgm:pt modelId="{3FCE1B58-8442-469C-A8BC-D5FE70C9047F}" type="pres">
      <dgm:prSet presAssocID="{168F9237-CEF5-4658-A170-B539AAE2C304}" presName="parTxOnlySpace" presStyleCnt="0"/>
      <dgm:spPr/>
    </dgm:pt>
    <dgm:pt modelId="{8A194DAB-3C4B-48B4-9DF3-265481C066AB}" type="pres">
      <dgm:prSet presAssocID="{4277E00E-FF7B-48BD-A7BC-CBCF81C6286C}" presName="parTxOnly" presStyleLbl="node1" presStyleIdx="2" presStyleCnt="5">
        <dgm:presLayoutVars>
          <dgm:chMax val="0"/>
          <dgm:chPref val="0"/>
          <dgm:bulletEnabled val="1"/>
        </dgm:presLayoutVars>
      </dgm:prSet>
      <dgm:spPr/>
      <dgm:t>
        <a:bodyPr/>
        <a:lstStyle/>
        <a:p>
          <a:endParaRPr lang="fr-FR"/>
        </a:p>
      </dgm:t>
    </dgm:pt>
    <dgm:pt modelId="{EF6711D7-601F-4A40-9CA6-121F340E7306}" type="pres">
      <dgm:prSet presAssocID="{0C106E6A-4EEC-463F-8558-184F0D740960}" presName="parTxOnlySpace" presStyleCnt="0"/>
      <dgm:spPr/>
    </dgm:pt>
    <dgm:pt modelId="{8B0B9736-AC4D-44A9-870D-8B1138A0C459}" type="pres">
      <dgm:prSet presAssocID="{42D01082-32EB-42C4-8211-E9E247D8BC9B}" presName="parTxOnly" presStyleLbl="node1" presStyleIdx="3" presStyleCnt="5">
        <dgm:presLayoutVars>
          <dgm:chMax val="0"/>
          <dgm:chPref val="0"/>
          <dgm:bulletEnabled val="1"/>
        </dgm:presLayoutVars>
      </dgm:prSet>
      <dgm:spPr/>
      <dgm:t>
        <a:bodyPr/>
        <a:lstStyle/>
        <a:p>
          <a:endParaRPr lang="fr-FR"/>
        </a:p>
      </dgm:t>
    </dgm:pt>
    <dgm:pt modelId="{F47D12EF-0AFD-423D-A800-5FE2C211C95E}" type="pres">
      <dgm:prSet presAssocID="{8845A6F5-F8F1-43C0-B4DD-B91B7EC75DA3}" presName="parTxOnlySpace" presStyleCnt="0"/>
      <dgm:spPr/>
    </dgm:pt>
    <dgm:pt modelId="{5B08EEF6-2993-4A8C-A14B-E82C7F37BD3F}" type="pres">
      <dgm:prSet presAssocID="{0ACC4D4B-21D0-42AB-ADD4-1F82B3C50331}" presName="parTxOnly" presStyleLbl="node1" presStyleIdx="4" presStyleCnt="5">
        <dgm:presLayoutVars>
          <dgm:chMax val="0"/>
          <dgm:chPref val="0"/>
          <dgm:bulletEnabled val="1"/>
        </dgm:presLayoutVars>
      </dgm:prSet>
      <dgm:spPr/>
      <dgm:t>
        <a:bodyPr/>
        <a:lstStyle/>
        <a:p>
          <a:endParaRPr lang="fr-FR"/>
        </a:p>
      </dgm:t>
    </dgm:pt>
  </dgm:ptLst>
  <dgm:cxnLst>
    <dgm:cxn modelId="{FB484D9C-6BD8-46D0-BEC5-D42CCF976F8D}" srcId="{E29152FD-BE9B-4C21-9A59-8DC17F38AA5A}" destId="{DF9AF231-A09A-438B-B5D3-F2817121C757}" srcOrd="1" destOrd="0" parTransId="{8B3FC621-329D-42BD-9CD7-FFE54512F313}" sibTransId="{168F9237-CEF5-4658-A170-B539AAE2C304}"/>
    <dgm:cxn modelId="{EE4A4F34-F54D-40DE-BF3A-4953DE59945C}" srcId="{E29152FD-BE9B-4C21-9A59-8DC17F38AA5A}" destId="{42D01082-32EB-42C4-8211-E9E247D8BC9B}" srcOrd="3" destOrd="0" parTransId="{54E9190D-07FF-47F7-AD17-69B899CCD3C1}" sibTransId="{8845A6F5-F8F1-43C0-B4DD-B91B7EC75DA3}"/>
    <dgm:cxn modelId="{9E09E012-5CD9-4C76-928F-23DCBED54132}" type="presOf" srcId="{E29152FD-BE9B-4C21-9A59-8DC17F38AA5A}" destId="{78712D41-DD6A-4E19-A3E6-29BB558B3FF9}" srcOrd="0" destOrd="0" presId="urn:microsoft.com/office/officeart/2005/8/layout/chevron1"/>
    <dgm:cxn modelId="{A326BB29-4044-422E-A16E-636B1C20949F}" srcId="{E29152FD-BE9B-4C21-9A59-8DC17F38AA5A}" destId="{AAB9411C-73C3-4070-99C4-D3191F6A4384}" srcOrd="0" destOrd="0" parTransId="{273E121C-7658-40F8-95BB-217C37DCE91A}" sibTransId="{CFDD80B5-CF77-4D13-A3A5-6A4CA2334F1A}"/>
    <dgm:cxn modelId="{01BA0D82-BE03-42DF-AA8F-F1342901ECD3}" type="presOf" srcId="{4277E00E-FF7B-48BD-A7BC-CBCF81C6286C}" destId="{8A194DAB-3C4B-48B4-9DF3-265481C066AB}" srcOrd="0" destOrd="0" presId="urn:microsoft.com/office/officeart/2005/8/layout/chevron1"/>
    <dgm:cxn modelId="{7607F7E5-A991-4264-9B18-E13B3ED5DD54}" type="presOf" srcId="{0ACC4D4B-21D0-42AB-ADD4-1F82B3C50331}" destId="{5B08EEF6-2993-4A8C-A14B-E82C7F37BD3F}" srcOrd="0" destOrd="0" presId="urn:microsoft.com/office/officeart/2005/8/layout/chevron1"/>
    <dgm:cxn modelId="{2C965E06-696A-4349-9EC8-697CB4DBE75F}" srcId="{E29152FD-BE9B-4C21-9A59-8DC17F38AA5A}" destId="{4277E00E-FF7B-48BD-A7BC-CBCF81C6286C}" srcOrd="2" destOrd="0" parTransId="{76978011-B9DD-4099-9C31-1CDB8C22FD11}" sibTransId="{0C106E6A-4EEC-463F-8558-184F0D740960}"/>
    <dgm:cxn modelId="{C6336A44-B6DB-4D91-BDAB-BABE81ADE532}" type="presOf" srcId="{DF9AF231-A09A-438B-B5D3-F2817121C757}" destId="{93D53AA9-BC21-48FD-A8B5-CB20E7E10041}" srcOrd="0" destOrd="0" presId="urn:microsoft.com/office/officeart/2005/8/layout/chevron1"/>
    <dgm:cxn modelId="{8B2BF781-489B-4A32-8902-42EB33F8D248}" type="presOf" srcId="{AAB9411C-73C3-4070-99C4-D3191F6A4384}" destId="{DC4EAE59-0B73-474A-BF67-8183AC010ACF}" srcOrd="0" destOrd="0" presId="urn:microsoft.com/office/officeart/2005/8/layout/chevron1"/>
    <dgm:cxn modelId="{BCEDAA70-E02C-4035-9BAA-B95CC13D91D9}" type="presOf" srcId="{42D01082-32EB-42C4-8211-E9E247D8BC9B}" destId="{8B0B9736-AC4D-44A9-870D-8B1138A0C459}" srcOrd="0" destOrd="0" presId="urn:microsoft.com/office/officeart/2005/8/layout/chevron1"/>
    <dgm:cxn modelId="{2DB911D0-A3FF-4E3B-8401-DD2441511EC8}" srcId="{E29152FD-BE9B-4C21-9A59-8DC17F38AA5A}" destId="{0ACC4D4B-21D0-42AB-ADD4-1F82B3C50331}" srcOrd="4" destOrd="0" parTransId="{FFBB9292-C902-41BF-A4AB-BAE92B0B0BD3}" sibTransId="{19D71580-A7BB-427D-8926-14CB00713E4A}"/>
    <dgm:cxn modelId="{72711E75-86CA-4C13-82D9-B652756A2C17}" type="presParOf" srcId="{78712D41-DD6A-4E19-A3E6-29BB558B3FF9}" destId="{DC4EAE59-0B73-474A-BF67-8183AC010ACF}" srcOrd="0" destOrd="0" presId="urn:microsoft.com/office/officeart/2005/8/layout/chevron1"/>
    <dgm:cxn modelId="{E14ED581-6E00-4AAF-B45F-4BECEB697182}" type="presParOf" srcId="{78712D41-DD6A-4E19-A3E6-29BB558B3FF9}" destId="{37C8D589-FAC5-441F-ADAA-06D7C3C68B95}" srcOrd="1" destOrd="0" presId="urn:microsoft.com/office/officeart/2005/8/layout/chevron1"/>
    <dgm:cxn modelId="{9871845F-73F6-442C-8EA6-BF9AD37EE3B4}" type="presParOf" srcId="{78712D41-DD6A-4E19-A3E6-29BB558B3FF9}" destId="{93D53AA9-BC21-48FD-A8B5-CB20E7E10041}" srcOrd="2" destOrd="0" presId="urn:microsoft.com/office/officeart/2005/8/layout/chevron1"/>
    <dgm:cxn modelId="{7942F574-8F1D-40C3-B105-5175816E6AD4}" type="presParOf" srcId="{78712D41-DD6A-4E19-A3E6-29BB558B3FF9}" destId="{3FCE1B58-8442-469C-A8BC-D5FE70C9047F}" srcOrd="3" destOrd="0" presId="urn:microsoft.com/office/officeart/2005/8/layout/chevron1"/>
    <dgm:cxn modelId="{0007E7A6-1FAD-4697-B5E7-305FE9B382E9}" type="presParOf" srcId="{78712D41-DD6A-4E19-A3E6-29BB558B3FF9}" destId="{8A194DAB-3C4B-48B4-9DF3-265481C066AB}" srcOrd="4" destOrd="0" presId="urn:microsoft.com/office/officeart/2005/8/layout/chevron1"/>
    <dgm:cxn modelId="{26967053-6FA8-443A-974B-50FD819F1953}" type="presParOf" srcId="{78712D41-DD6A-4E19-A3E6-29BB558B3FF9}" destId="{EF6711D7-601F-4A40-9CA6-121F340E7306}" srcOrd="5" destOrd="0" presId="urn:microsoft.com/office/officeart/2005/8/layout/chevron1"/>
    <dgm:cxn modelId="{02019D83-A804-425A-8ACB-3A02447AC903}" type="presParOf" srcId="{78712D41-DD6A-4E19-A3E6-29BB558B3FF9}" destId="{8B0B9736-AC4D-44A9-870D-8B1138A0C459}" srcOrd="6" destOrd="0" presId="urn:microsoft.com/office/officeart/2005/8/layout/chevron1"/>
    <dgm:cxn modelId="{C433D71F-C493-4F18-974D-03355C435BBF}" type="presParOf" srcId="{78712D41-DD6A-4E19-A3E6-29BB558B3FF9}" destId="{F47D12EF-0AFD-423D-A800-5FE2C211C95E}" srcOrd="7" destOrd="0" presId="urn:microsoft.com/office/officeart/2005/8/layout/chevron1"/>
    <dgm:cxn modelId="{2E36ED39-A4C2-4F68-8C72-D5283A4D535B}" type="presParOf" srcId="{78712D41-DD6A-4E19-A3E6-29BB558B3FF9}" destId="{5B08EEF6-2993-4A8C-A14B-E82C7F37BD3F}"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29152FD-BE9B-4C21-9A59-8DC17F38AA5A}" type="doc">
      <dgm:prSet loTypeId="urn:microsoft.com/office/officeart/2005/8/layout/chevron1" loCatId="process" qsTypeId="urn:microsoft.com/office/officeart/2005/8/quickstyle/simple1" qsCatId="simple" csTypeId="urn:microsoft.com/office/officeart/2005/8/colors/accent1_2" csCatId="accent1" phldr="1"/>
      <dgm:spPr/>
    </dgm:pt>
    <dgm:pt modelId="{AAB9411C-73C3-4070-99C4-D3191F6A4384}">
      <dgm:prSet phldrT="[Texte]" custT="1"/>
      <dgm:spPr>
        <a:solidFill>
          <a:srgbClr val="4472C4"/>
        </a:solidFill>
      </dgm:spPr>
      <dgm:t>
        <a:bodyPr/>
        <a:lstStyle/>
        <a:p>
          <a:r>
            <a:rPr lang="fr-FR" sz="1200" dirty="0"/>
            <a:t>Contexte et objectifs</a:t>
          </a:r>
          <a:endParaRPr lang="en-GB" sz="1200" dirty="0"/>
        </a:p>
      </dgm:t>
    </dgm:pt>
    <dgm:pt modelId="{273E121C-7658-40F8-95BB-217C37DCE91A}" type="parTrans" cxnId="{A326BB29-4044-422E-A16E-636B1C20949F}">
      <dgm:prSet/>
      <dgm:spPr/>
      <dgm:t>
        <a:bodyPr/>
        <a:lstStyle/>
        <a:p>
          <a:endParaRPr lang="en-GB"/>
        </a:p>
      </dgm:t>
    </dgm:pt>
    <dgm:pt modelId="{CFDD80B5-CF77-4D13-A3A5-6A4CA2334F1A}" type="sibTrans" cxnId="{A326BB29-4044-422E-A16E-636B1C20949F}">
      <dgm:prSet/>
      <dgm:spPr/>
      <dgm:t>
        <a:bodyPr/>
        <a:lstStyle/>
        <a:p>
          <a:endParaRPr lang="en-GB"/>
        </a:p>
      </dgm:t>
    </dgm:pt>
    <dgm:pt modelId="{4277E00E-FF7B-48BD-A7BC-CBCF81C6286C}">
      <dgm:prSet phldrT="[Texte]" custT="1"/>
      <dgm:spPr>
        <a:solidFill>
          <a:schemeClr val="accent2">
            <a:lumMod val="75000"/>
          </a:schemeClr>
        </a:solidFill>
      </dgm:spPr>
      <dgm:t>
        <a:bodyPr/>
        <a:lstStyle/>
        <a:p>
          <a:r>
            <a:rPr lang="fr-FR" sz="1200" dirty="0"/>
            <a:t>Dispositif expérimental</a:t>
          </a:r>
          <a:endParaRPr lang="en-GB" sz="1200" dirty="0"/>
        </a:p>
      </dgm:t>
    </dgm:pt>
    <dgm:pt modelId="{76978011-B9DD-4099-9C31-1CDB8C22FD11}" type="parTrans" cxnId="{2C965E06-696A-4349-9EC8-697CB4DBE75F}">
      <dgm:prSet/>
      <dgm:spPr/>
      <dgm:t>
        <a:bodyPr/>
        <a:lstStyle/>
        <a:p>
          <a:endParaRPr lang="en-GB"/>
        </a:p>
      </dgm:t>
    </dgm:pt>
    <dgm:pt modelId="{0C106E6A-4EEC-463F-8558-184F0D740960}" type="sibTrans" cxnId="{2C965E06-696A-4349-9EC8-697CB4DBE75F}">
      <dgm:prSet/>
      <dgm:spPr/>
      <dgm:t>
        <a:bodyPr/>
        <a:lstStyle/>
        <a:p>
          <a:endParaRPr lang="en-GB"/>
        </a:p>
      </dgm:t>
    </dgm:pt>
    <dgm:pt modelId="{42D01082-32EB-42C4-8211-E9E247D8BC9B}">
      <dgm:prSet phldrT="[Texte]" custT="1"/>
      <dgm:spPr/>
      <dgm:t>
        <a:bodyPr/>
        <a:lstStyle/>
        <a:p>
          <a:r>
            <a:rPr lang="fr-FR" sz="1200" dirty="0"/>
            <a:t>Résultats</a:t>
          </a:r>
          <a:endParaRPr lang="en-GB" sz="1200" dirty="0"/>
        </a:p>
      </dgm:t>
    </dgm:pt>
    <dgm:pt modelId="{54E9190D-07FF-47F7-AD17-69B899CCD3C1}" type="parTrans" cxnId="{EE4A4F34-F54D-40DE-BF3A-4953DE59945C}">
      <dgm:prSet/>
      <dgm:spPr/>
      <dgm:t>
        <a:bodyPr/>
        <a:lstStyle/>
        <a:p>
          <a:endParaRPr lang="en-GB"/>
        </a:p>
      </dgm:t>
    </dgm:pt>
    <dgm:pt modelId="{8845A6F5-F8F1-43C0-B4DD-B91B7EC75DA3}" type="sibTrans" cxnId="{EE4A4F34-F54D-40DE-BF3A-4953DE59945C}">
      <dgm:prSet/>
      <dgm:spPr/>
      <dgm:t>
        <a:bodyPr/>
        <a:lstStyle/>
        <a:p>
          <a:endParaRPr lang="en-GB"/>
        </a:p>
      </dgm:t>
    </dgm:pt>
    <dgm:pt modelId="{0ACC4D4B-21D0-42AB-ADD4-1F82B3C50331}">
      <dgm:prSet phldrT="[Texte]" custT="1"/>
      <dgm:spPr/>
      <dgm:t>
        <a:bodyPr/>
        <a:lstStyle/>
        <a:p>
          <a:r>
            <a:rPr lang="fr-FR" sz="1200" dirty="0"/>
            <a:t>Conclusion et perspectives</a:t>
          </a:r>
          <a:endParaRPr lang="en-GB" sz="1200" dirty="0"/>
        </a:p>
      </dgm:t>
    </dgm:pt>
    <dgm:pt modelId="{FFBB9292-C902-41BF-A4AB-BAE92B0B0BD3}" type="parTrans" cxnId="{2DB911D0-A3FF-4E3B-8401-DD2441511EC8}">
      <dgm:prSet/>
      <dgm:spPr/>
      <dgm:t>
        <a:bodyPr/>
        <a:lstStyle/>
        <a:p>
          <a:endParaRPr lang="en-GB"/>
        </a:p>
      </dgm:t>
    </dgm:pt>
    <dgm:pt modelId="{19D71580-A7BB-427D-8926-14CB00713E4A}" type="sibTrans" cxnId="{2DB911D0-A3FF-4E3B-8401-DD2441511EC8}">
      <dgm:prSet/>
      <dgm:spPr/>
      <dgm:t>
        <a:bodyPr/>
        <a:lstStyle/>
        <a:p>
          <a:endParaRPr lang="en-GB"/>
        </a:p>
      </dgm:t>
    </dgm:pt>
    <dgm:pt modelId="{DF9AF231-A09A-438B-B5D3-F2817121C757}">
      <dgm:prSet phldrT="[Texte]" custT="1"/>
      <dgm:spPr>
        <a:solidFill>
          <a:srgbClr val="4472C4"/>
        </a:solidFill>
      </dgm:spPr>
      <dgm:t>
        <a:bodyPr/>
        <a:lstStyle/>
        <a:p>
          <a:r>
            <a:rPr lang="fr-FR" sz="1200" dirty="0"/>
            <a:t>Techniques de mesures</a:t>
          </a:r>
          <a:endParaRPr lang="en-GB" sz="1200" dirty="0"/>
        </a:p>
      </dgm:t>
    </dgm:pt>
    <dgm:pt modelId="{8B3FC621-329D-42BD-9CD7-FFE54512F313}" type="parTrans" cxnId="{FB484D9C-6BD8-46D0-BEC5-D42CCF976F8D}">
      <dgm:prSet/>
      <dgm:spPr/>
      <dgm:t>
        <a:bodyPr/>
        <a:lstStyle/>
        <a:p>
          <a:endParaRPr lang="en-GB"/>
        </a:p>
      </dgm:t>
    </dgm:pt>
    <dgm:pt modelId="{168F9237-CEF5-4658-A170-B539AAE2C304}" type="sibTrans" cxnId="{FB484D9C-6BD8-46D0-BEC5-D42CCF976F8D}">
      <dgm:prSet/>
      <dgm:spPr/>
      <dgm:t>
        <a:bodyPr/>
        <a:lstStyle/>
        <a:p>
          <a:endParaRPr lang="en-GB"/>
        </a:p>
      </dgm:t>
    </dgm:pt>
    <dgm:pt modelId="{78712D41-DD6A-4E19-A3E6-29BB558B3FF9}" type="pres">
      <dgm:prSet presAssocID="{E29152FD-BE9B-4C21-9A59-8DC17F38AA5A}" presName="Name0" presStyleCnt="0">
        <dgm:presLayoutVars>
          <dgm:dir/>
          <dgm:animLvl val="lvl"/>
          <dgm:resizeHandles val="exact"/>
        </dgm:presLayoutVars>
      </dgm:prSet>
      <dgm:spPr/>
    </dgm:pt>
    <dgm:pt modelId="{DC4EAE59-0B73-474A-BF67-8183AC010ACF}" type="pres">
      <dgm:prSet presAssocID="{AAB9411C-73C3-4070-99C4-D3191F6A4384}" presName="parTxOnly" presStyleLbl="node1" presStyleIdx="0" presStyleCnt="5" custLinFactNeighborX="-6841">
        <dgm:presLayoutVars>
          <dgm:chMax val="0"/>
          <dgm:chPref val="0"/>
          <dgm:bulletEnabled val="1"/>
        </dgm:presLayoutVars>
      </dgm:prSet>
      <dgm:spPr/>
      <dgm:t>
        <a:bodyPr/>
        <a:lstStyle/>
        <a:p>
          <a:endParaRPr lang="fr-FR"/>
        </a:p>
      </dgm:t>
    </dgm:pt>
    <dgm:pt modelId="{37C8D589-FAC5-441F-ADAA-06D7C3C68B95}" type="pres">
      <dgm:prSet presAssocID="{CFDD80B5-CF77-4D13-A3A5-6A4CA2334F1A}" presName="parTxOnlySpace" presStyleCnt="0"/>
      <dgm:spPr/>
    </dgm:pt>
    <dgm:pt modelId="{93D53AA9-BC21-48FD-A8B5-CB20E7E10041}" type="pres">
      <dgm:prSet presAssocID="{DF9AF231-A09A-438B-B5D3-F2817121C757}" presName="parTxOnly" presStyleLbl="node1" presStyleIdx="1" presStyleCnt="5">
        <dgm:presLayoutVars>
          <dgm:chMax val="0"/>
          <dgm:chPref val="0"/>
          <dgm:bulletEnabled val="1"/>
        </dgm:presLayoutVars>
      </dgm:prSet>
      <dgm:spPr/>
      <dgm:t>
        <a:bodyPr/>
        <a:lstStyle/>
        <a:p>
          <a:endParaRPr lang="fr-FR"/>
        </a:p>
      </dgm:t>
    </dgm:pt>
    <dgm:pt modelId="{3FCE1B58-8442-469C-A8BC-D5FE70C9047F}" type="pres">
      <dgm:prSet presAssocID="{168F9237-CEF5-4658-A170-B539AAE2C304}" presName="parTxOnlySpace" presStyleCnt="0"/>
      <dgm:spPr/>
    </dgm:pt>
    <dgm:pt modelId="{8A194DAB-3C4B-48B4-9DF3-265481C066AB}" type="pres">
      <dgm:prSet presAssocID="{4277E00E-FF7B-48BD-A7BC-CBCF81C6286C}" presName="parTxOnly" presStyleLbl="node1" presStyleIdx="2" presStyleCnt="5">
        <dgm:presLayoutVars>
          <dgm:chMax val="0"/>
          <dgm:chPref val="0"/>
          <dgm:bulletEnabled val="1"/>
        </dgm:presLayoutVars>
      </dgm:prSet>
      <dgm:spPr/>
      <dgm:t>
        <a:bodyPr/>
        <a:lstStyle/>
        <a:p>
          <a:endParaRPr lang="fr-FR"/>
        </a:p>
      </dgm:t>
    </dgm:pt>
    <dgm:pt modelId="{EF6711D7-601F-4A40-9CA6-121F340E7306}" type="pres">
      <dgm:prSet presAssocID="{0C106E6A-4EEC-463F-8558-184F0D740960}" presName="parTxOnlySpace" presStyleCnt="0"/>
      <dgm:spPr/>
    </dgm:pt>
    <dgm:pt modelId="{8B0B9736-AC4D-44A9-870D-8B1138A0C459}" type="pres">
      <dgm:prSet presAssocID="{42D01082-32EB-42C4-8211-E9E247D8BC9B}" presName="parTxOnly" presStyleLbl="node1" presStyleIdx="3" presStyleCnt="5">
        <dgm:presLayoutVars>
          <dgm:chMax val="0"/>
          <dgm:chPref val="0"/>
          <dgm:bulletEnabled val="1"/>
        </dgm:presLayoutVars>
      </dgm:prSet>
      <dgm:spPr/>
      <dgm:t>
        <a:bodyPr/>
        <a:lstStyle/>
        <a:p>
          <a:endParaRPr lang="fr-FR"/>
        </a:p>
      </dgm:t>
    </dgm:pt>
    <dgm:pt modelId="{F47D12EF-0AFD-423D-A800-5FE2C211C95E}" type="pres">
      <dgm:prSet presAssocID="{8845A6F5-F8F1-43C0-B4DD-B91B7EC75DA3}" presName="parTxOnlySpace" presStyleCnt="0"/>
      <dgm:spPr/>
    </dgm:pt>
    <dgm:pt modelId="{5B08EEF6-2993-4A8C-A14B-E82C7F37BD3F}" type="pres">
      <dgm:prSet presAssocID="{0ACC4D4B-21D0-42AB-ADD4-1F82B3C50331}" presName="parTxOnly" presStyleLbl="node1" presStyleIdx="4" presStyleCnt="5">
        <dgm:presLayoutVars>
          <dgm:chMax val="0"/>
          <dgm:chPref val="0"/>
          <dgm:bulletEnabled val="1"/>
        </dgm:presLayoutVars>
      </dgm:prSet>
      <dgm:spPr/>
      <dgm:t>
        <a:bodyPr/>
        <a:lstStyle/>
        <a:p>
          <a:endParaRPr lang="fr-FR"/>
        </a:p>
      </dgm:t>
    </dgm:pt>
  </dgm:ptLst>
  <dgm:cxnLst>
    <dgm:cxn modelId="{FB484D9C-6BD8-46D0-BEC5-D42CCF976F8D}" srcId="{E29152FD-BE9B-4C21-9A59-8DC17F38AA5A}" destId="{DF9AF231-A09A-438B-B5D3-F2817121C757}" srcOrd="1" destOrd="0" parTransId="{8B3FC621-329D-42BD-9CD7-FFE54512F313}" sibTransId="{168F9237-CEF5-4658-A170-B539AAE2C304}"/>
    <dgm:cxn modelId="{EE4A4F34-F54D-40DE-BF3A-4953DE59945C}" srcId="{E29152FD-BE9B-4C21-9A59-8DC17F38AA5A}" destId="{42D01082-32EB-42C4-8211-E9E247D8BC9B}" srcOrd="3" destOrd="0" parTransId="{54E9190D-07FF-47F7-AD17-69B899CCD3C1}" sibTransId="{8845A6F5-F8F1-43C0-B4DD-B91B7EC75DA3}"/>
    <dgm:cxn modelId="{9E09E012-5CD9-4C76-928F-23DCBED54132}" type="presOf" srcId="{E29152FD-BE9B-4C21-9A59-8DC17F38AA5A}" destId="{78712D41-DD6A-4E19-A3E6-29BB558B3FF9}" srcOrd="0" destOrd="0" presId="urn:microsoft.com/office/officeart/2005/8/layout/chevron1"/>
    <dgm:cxn modelId="{A326BB29-4044-422E-A16E-636B1C20949F}" srcId="{E29152FD-BE9B-4C21-9A59-8DC17F38AA5A}" destId="{AAB9411C-73C3-4070-99C4-D3191F6A4384}" srcOrd="0" destOrd="0" parTransId="{273E121C-7658-40F8-95BB-217C37DCE91A}" sibTransId="{CFDD80B5-CF77-4D13-A3A5-6A4CA2334F1A}"/>
    <dgm:cxn modelId="{01BA0D82-BE03-42DF-AA8F-F1342901ECD3}" type="presOf" srcId="{4277E00E-FF7B-48BD-A7BC-CBCF81C6286C}" destId="{8A194DAB-3C4B-48B4-9DF3-265481C066AB}" srcOrd="0" destOrd="0" presId="urn:microsoft.com/office/officeart/2005/8/layout/chevron1"/>
    <dgm:cxn modelId="{7607F7E5-A991-4264-9B18-E13B3ED5DD54}" type="presOf" srcId="{0ACC4D4B-21D0-42AB-ADD4-1F82B3C50331}" destId="{5B08EEF6-2993-4A8C-A14B-E82C7F37BD3F}" srcOrd="0" destOrd="0" presId="urn:microsoft.com/office/officeart/2005/8/layout/chevron1"/>
    <dgm:cxn modelId="{2C965E06-696A-4349-9EC8-697CB4DBE75F}" srcId="{E29152FD-BE9B-4C21-9A59-8DC17F38AA5A}" destId="{4277E00E-FF7B-48BD-A7BC-CBCF81C6286C}" srcOrd="2" destOrd="0" parTransId="{76978011-B9DD-4099-9C31-1CDB8C22FD11}" sibTransId="{0C106E6A-4EEC-463F-8558-184F0D740960}"/>
    <dgm:cxn modelId="{C6336A44-B6DB-4D91-BDAB-BABE81ADE532}" type="presOf" srcId="{DF9AF231-A09A-438B-B5D3-F2817121C757}" destId="{93D53AA9-BC21-48FD-A8B5-CB20E7E10041}" srcOrd="0" destOrd="0" presId="urn:microsoft.com/office/officeart/2005/8/layout/chevron1"/>
    <dgm:cxn modelId="{8B2BF781-489B-4A32-8902-42EB33F8D248}" type="presOf" srcId="{AAB9411C-73C3-4070-99C4-D3191F6A4384}" destId="{DC4EAE59-0B73-474A-BF67-8183AC010ACF}" srcOrd="0" destOrd="0" presId="urn:microsoft.com/office/officeart/2005/8/layout/chevron1"/>
    <dgm:cxn modelId="{BCEDAA70-E02C-4035-9BAA-B95CC13D91D9}" type="presOf" srcId="{42D01082-32EB-42C4-8211-E9E247D8BC9B}" destId="{8B0B9736-AC4D-44A9-870D-8B1138A0C459}" srcOrd="0" destOrd="0" presId="urn:microsoft.com/office/officeart/2005/8/layout/chevron1"/>
    <dgm:cxn modelId="{2DB911D0-A3FF-4E3B-8401-DD2441511EC8}" srcId="{E29152FD-BE9B-4C21-9A59-8DC17F38AA5A}" destId="{0ACC4D4B-21D0-42AB-ADD4-1F82B3C50331}" srcOrd="4" destOrd="0" parTransId="{FFBB9292-C902-41BF-A4AB-BAE92B0B0BD3}" sibTransId="{19D71580-A7BB-427D-8926-14CB00713E4A}"/>
    <dgm:cxn modelId="{72711E75-86CA-4C13-82D9-B652756A2C17}" type="presParOf" srcId="{78712D41-DD6A-4E19-A3E6-29BB558B3FF9}" destId="{DC4EAE59-0B73-474A-BF67-8183AC010ACF}" srcOrd="0" destOrd="0" presId="urn:microsoft.com/office/officeart/2005/8/layout/chevron1"/>
    <dgm:cxn modelId="{E14ED581-6E00-4AAF-B45F-4BECEB697182}" type="presParOf" srcId="{78712D41-DD6A-4E19-A3E6-29BB558B3FF9}" destId="{37C8D589-FAC5-441F-ADAA-06D7C3C68B95}" srcOrd="1" destOrd="0" presId="urn:microsoft.com/office/officeart/2005/8/layout/chevron1"/>
    <dgm:cxn modelId="{9871845F-73F6-442C-8EA6-BF9AD37EE3B4}" type="presParOf" srcId="{78712D41-DD6A-4E19-A3E6-29BB558B3FF9}" destId="{93D53AA9-BC21-48FD-A8B5-CB20E7E10041}" srcOrd="2" destOrd="0" presId="urn:microsoft.com/office/officeart/2005/8/layout/chevron1"/>
    <dgm:cxn modelId="{7942F574-8F1D-40C3-B105-5175816E6AD4}" type="presParOf" srcId="{78712D41-DD6A-4E19-A3E6-29BB558B3FF9}" destId="{3FCE1B58-8442-469C-A8BC-D5FE70C9047F}" srcOrd="3" destOrd="0" presId="urn:microsoft.com/office/officeart/2005/8/layout/chevron1"/>
    <dgm:cxn modelId="{0007E7A6-1FAD-4697-B5E7-305FE9B382E9}" type="presParOf" srcId="{78712D41-DD6A-4E19-A3E6-29BB558B3FF9}" destId="{8A194DAB-3C4B-48B4-9DF3-265481C066AB}" srcOrd="4" destOrd="0" presId="urn:microsoft.com/office/officeart/2005/8/layout/chevron1"/>
    <dgm:cxn modelId="{26967053-6FA8-443A-974B-50FD819F1953}" type="presParOf" srcId="{78712D41-DD6A-4E19-A3E6-29BB558B3FF9}" destId="{EF6711D7-601F-4A40-9CA6-121F340E7306}" srcOrd="5" destOrd="0" presId="urn:microsoft.com/office/officeart/2005/8/layout/chevron1"/>
    <dgm:cxn modelId="{02019D83-A804-425A-8ACB-3A02447AC903}" type="presParOf" srcId="{78712D41-DD6A-4E19-A3E6-29BB558B3FF9}" destId="{8B0B9736-AC4D-44A9-870D-8B1138A0C459}" srcOrd="6" destOrd="0" presId="urn:microsoft.com/office/officeart/2005/8/layout/chevron1"/>
    <dgm:cxn modelId="{C433D71F-C493-4F18-974D-03355C435BBF}" type="presParOf" srcId="{78712D41-DD6A-4E19-A3E6-29BB558B3FF9}" destId="{F47D12EF-0AFD-423D-A800-5FE2C211C95E}" srcOrd="7" destOrd="0" presId="urn:microsoft.com/office/officeart/2005/8/layout/chevron1"/>
    <dgm:cxn modelId="{2E36ED39-A4C2-4F68-8C72-D5283A4D535B}" type="presParOf" srcId="{78712D41-DD6A-4E19-A3E6-29BB558B3FF9}" destId="{5B08EEF6-2993-4A8C-A14B-E82C7F37BD3F}"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29152FD-BE9B-4C21-9A59-8DC17F38AA5A}" type="doc">
      <dgm:prSet loTypeId="urn:microsoft.com/office/officeart/2005/8/layout/chevron1" loCatId="process" qsTypeId="urn:microsoft.com/office/officeart/2005/8/quickstyle/simple1" qsCatId="simple" csTypeId="urn:microsoft.com/office/officeart/2005/8/colors/accent1_2" csCatId="accent1" phldr="1"/>
      <dgm:spPr/>
    </dgm:pt>
    <dgm:pt modelId="{AAB9411C-73C3-4070-99C4-D3191F6A4384}">
      <dgm:prSet phldrT="[Texte]" custT="1"/>
      <dgm:spPr>
        <a:solidFill>
          <a:srgbClr val="4472C4"/>
        </a:solidFill>
      </dgm:spPr>
      <dgm:t>
        <a:bodyPr/>
        <a:lstStyle/>
        <a:p>
          <a:r>
            <a:rPr lang="fr-FR" sz="1200" dirty="0"/>
            <a:t>Contexte et objectifs</a:t>
          </a:r>
          <a:endParaRPr lang="en-GB" sz="1200" dirty="0"/>
        </a:p>
      </dgm:t>
    </dgm:pt>
    <dgm:pt modelId="{273E121C-7658-40F8-95BB-217C37DCE91A}" type="parTrans" cxnId="{A326BB29-4044-422E-A16E-636B1C20949F}">
      <dgm:prSet/>
      <dgm:spPr/>
      <dgm:t>
        <a:bodyPr/>
        <a:lstStyle/>
        <a:p>
          <a:endParaRPr lang="en-GB"/>
        </a:p>
      </dgm:t>
    </dgm:pt>
    <dgm:pt modelId="{CFDD80B5-CF77-4D13-A3A5-6A4CA2334F1A}" type="sibTrans" cxnId="{A326BB29-4044-422E-A16E-636B1C20949F}">
      <dgm:prSet/>
      <dgm:spPr/>
      <dgm:t>
        <a:bodyPr/>
        <a:lstStyle/>
        <a:p>
          <a:endParaRPr lang="en-GB"/>
        </a:p>
      </dgm:t>
    </dgm:pt>
    <dgm:pt modelId="{4277E00E-FF7B-48BD-A7BC-CBCF81C6286C}">
      <dgm:prSet phldrT="[Texte]" custT="1"/>
      <dgm:spPr>
        <a:solidFill>
          <a:schemeClr val="accent2">
            <a:lumMod val="75000"/>
          </a:schemeClr>
        </a:solidFill>
      </dgm:spPr>
      <dgm:t>
        <a:bodyPr/>
        <a:lstStyle/>
        <a:p>
          <a:r>
            <a:rPr lang="fr-FR" sz="1200" dirty="0"/>
            <a:t>Dispositif expérimental</a:t>
          </a:r>
          <a:endParaRPr lang="en-GB" sz="1200" dirty="0"/>
        </a:p>
      </dgm:t>
    </dgm:pt>
    <dgm:pt modelId="{76978011-B9DD-4099-9C31-1CDB8C22FD11}" type="parTrans" cxnId="{2C965E06-696A-4349-9EC8-697CB4DBE75F}">
      <dgm:prSet/>
      <dgm:spPr/>
      <dgm:t>
        <a:bodyPr/>
        <a:lstStyle/>
        <a:p>
          <a:endParaRPr lang="en-GB"/>
        </a:p>
      </dgm:t>
    </dgm:pt>
    <dgm:pt modelId="{0C106E6A-4EEC-463F-8558-184F0D740960}" type="sibTrans" cxnId="{2C965E06-696A-4349-9EC8-697CB4DBE75F}">
      <dgm:prSet/>
      <dgm:spPr/>
      <dgm:t>
        <a:bodyPr/>
        <a:lstStyle/>
        <a:p>
          <a:endParaRPr lang="en-GB"/>
        </a:p>
      </dgm:t>
    </dgm:pt>
    <dgm:pt modelId="{42D01082-32EB-42C4-8211-E9E247D8BC9B}">
      <dgm:prSet phldrT="[Texte]" custT="1"/>
      <dgm:spPr/>
      <dgm:t>
        <a:bodyPr/>
        <a:lstStyle/>
        <a:p>
          <a:r>
            <a:rPr lang="fr-FR" sz="1200" dirty="0"/>
            <a:t>Résultats</a:t>
          </a:r>
          <a:endParaRPr lang="en-GB" sz="1200" dirty="0"/>
        </a:p>
      </dgm:t>
    </dgm:pt>
    <dgm:pt modelId="{54E9190D-07FF-47F7-AD17-69B899CCD3C1}" type="parTrans" cxnId="{EE4A4F34-F54D-40DE-BF3A-4953DE59945C}">
      <dgm:prSet/>
      <dgm:spPr/>
      <dgm:t>
        <a:bodyPr/>
        <a:lstStyle/>
        <a:p>
          <a:endParaRPr lang="en-GB"/>
        </a:p>
      </dgm:t>
    </dgm:pt>
    <dgm:pt modelId="{8845A6F5-F8F1-43C0-B4DD-B91B7EC75DA3}" type="sibTrans" cxnId="{EE4A4F34-F54D-40DE-BF3A-4953DE59945C}">
      <dgm:prSet/>
      <dgm:spPr/>
      <dgm:t>
        <a:bodyPr/>
        <a:lstStyle/>
        <a:p>
          <a:endParaRPr lang="en-GB"/>
        </a:p>
      </dgm:t>
    </dgm:pt>
    <dgm:pt modelId="{0ACC4D4B-21D0-42AB-ADD4-1F82B3C50331}">
      <dgm:prSet phldrT="[Texte]" custT="1"/>
      <dgm:spPr/>
      <dgm:t>
        <a:bodyPr/>
        <a:lstStyle/>
        <a:p>
          <a:r>
            <a:rPr lang="fr-FR" sz="1200" dirty="0"/>
            <a:t>Conclusion et perspectives</a:t>
          </a:r>
          <a:endParaRPr lang="en-GB" sz="1200" dirty="0"/>
        </a:p>
      </dgm:t>
    </dgm:pt>
    <dgm:pt modelId="{FFBB9292-C902-41BF-A4AB-BAE92B0B0BD3}" type="parTrans" cxnId="{2DB911D0-A3FF-4E3B-8401-DD2441511EC8}">
      <dgm:prSet/>
      <dgm:spPr/>
      <dgm:t>
        <a:bodyPr/>
        <a:lstStyle/>
        <a:p>
          <a:endParaRPr lang="en-GB"/>
        </a:p>
      </dgm:t>
    </dgm:pt>
    <dgm:pt modelId="{19D71580-A7BB-427D-8926-14CB00713E4A}" type="sibTrans" cxnId="{2DB911D0-A3FF-4E3B-8401-DD2441511EC8}">
      <dgm:prSet/>
      <dgm:spPr/>
      <dgm:t>
        <a:bodyPr/>
        <a:lstStyle/>
        <a:p>
          <a:endParaRPr lang="en-GB"/>
        </a:p>
      </dgm:t>
    </dgm:pt>
    <dgm:pt modelId="{DF9AF231-A09A-438B-B5D3-F2817121C757}">
      <dgm:prSet phldrT="[Texte]" custT="1"/>
      <dgm:spPr>
        <a:solidFill>
          <a:srgbClr val="4472C4"/>
        </a:solidFill>
      </dgm:spPr>
      <dgm:t>
        <a:bodyPr/>
        <a:lstStyle/>
        <a:p>
          <a:r>
            <a:rPr lang="fr-FR" sz="1200" dirty="0"/>
            <a:t>Techniques de mesures</a:t>
          </a:r>
          <a:endParaRPr lang="en-GB" sz="1200" dirty="0"/>
        </a:p>
      </dgm:t>
    </dgm:pt>
    <dgm:pt modelId="{8B3FC621-329D-42BD-9CD7-FFE54512F313}" type="parTrans" cxnId="{FB484D9C-6BD8-46D0-BEC5-D42CCF976F8D}">
      <dgm:prSet/>
      <dgm:spPr/>
      <dgm:t>
        <a:bodyPr/>
        <a:lstStyle/>
        <a:p>
          <a:endParaRPr lang="en-GB"/>
        </a:p>
      </dgm:t>
    </dgm:pt>
    <dgm:pt modelId="{168F9237-CEF5-4658-A170-B539AAE2C304}" type="sibTrans" cxnId="{FB484D9C-6BD8-46D0-BEC5-D42CCF976F8D}">
      <dgm:prSet/>
      <dgm:spPr/>
      <dgm:t>
        <a:bodyPr/>
        <a:lstStyle/>
        <a:p>
          <a:endParaRPr lang="en-GB"/>
        </a:p>
      </dgm:t>
    </dgm:pt>
    <dgm:pt modelId="{78712D41-DD6A-4E19-A3E6-29BB558B3FF9}" type="pres">
      <dgm:prSet presAssocID="{E29152FD-BE9B-4C21-9A59-8DC17F38AA5A}" presName="Name0" presStyleCnt="0">
        <dgm:presLayoutVars>
          <dgm:dir/>
          <dgm:animLvl val="lvl"/>
          <dgm:resizeHandles val="exact"/>
        </dgm:presLayoutVars>
      </dgm:prSet>
      <dgm:spPr/>
    </dgm:pt>
    <dgm:pt modelId="{DC4EAE59-0B73-474A-BF67-8183AC010ACF}" type="pres">
      <dgm:prSet presAssocID="{AAB9411C-73C3-4070-99C4-D3191F6A4384}" presName="parTxOnly" presStyleLbl="node1" presStyleIdx="0" presStyleCnt="5" custLinFactNeighborX="-6841">
        <dgm:presLayoutVars>
          <dgm:chMax val="0"/>
          <dgm:chPref val="0"/>
          <dgm:bulletEnabled val="1"/>
        </dgm:presLayoutVars>
      </dgm:prSet>
      <dgm:spPr/>
      <dgm:t>
        <a:bodyPr/>
        <a:lstStyle/>
        <a:p>
          <a:endParaRPr lang="fr-FR"/>
        </a:p>
      </dgm:t>
    </dgm:pt>
    <dgm:pt modelId="{37C8D589-FAC5-441F-ADAA-06D7C3C68B95}" type="pres">
      <dgm:prSet presAssocID="{CFDD80B5-CF77-4D13-A3A5-6A4CA2334F1A}" presName="parTxOnlySpace" presStyleCnt="0"/>
      <dgm:spPr/>
    </dgm:pt>
    <dgm:pt modelId="{93D53AA9-BC21-48FD-A8B5-CB20E7E10041}" type="pres">
      <dgm:prSet presAssocID="{DF9AF231-A09A-438B-B5D3-F2817121C757}" presName="parTxOnly" presStyleLbl="node1" presStyleIdx="1" presStyleCnt="5">
        <dgm:presLayoutVars>
          <dgm:chMax val="0"/>
          <dgm:chPref val="0"/>
          <dgm:bulletEnabled val="1"/>
        </dgm:presLayoutVars>
      </dgm:prSet>
      <dgm:spPr/>
      <dgm:t>
        <a:bodyPr/>
        <a:lstStyle/>
        <a:p>
          <a:endParaRPr lang="fr-FR"/>
        </a:p>
      </dgm:t>
    </dgm:pt>
    <dgm:pt modelId="{3FCE1B58-8442-469C-A8BC-D5FE70C9047F}" type="pres">
      <dgm:prSet presAssocID="{168F9237-CEF5-4658-A170-B539AAE2C304}" presName="parTxOnlySpace" presStyleCnt="0"/>
      <dgm:spPr/>
    </dgm:pt>
    <dgm:pt modelId="{8A194DAB-3C4B-48B4-9DF3-265481C066AB}" type="pres">
      <dgm:prSet presAssocID="{4277E00E-FF7B-48BD-A7BC-CBCF81C6286C}" presName="parTxOnly" presStyleLbl="node1" presStyleIdx="2" presStyleCnt="5">
        <dgm:presLayoutVars>
          <dgm:chMax val="0"/>
          <dgm:chPref val="0"/>
          <dgm:bulletEnabled val="1"/>
        </dgm:presLayoutVars>
      </dgm:prSet>
      <dgm:spPr/>
      <dgm:t>
        <a:bodyPr/>
        <a:lstStyle/>
        <a:p>
          <a:endParaRPr lang="fr-FR"/>
        </a:p>
      </dgm:t>
    </dgm:pt>
    <dgm:pt modelId="{EF6711D7-601F-4A40-9CA6-121F340E7306}" type="pres">
      <dgm:prSet presAssocID="{0C106E6A-4EEC-463F-8558-184F0D740960}" presName="parTxOnlySpace" presStyleCnt="0"/>
      <dgm:spPr/>
    </dgm:pt>
    <dgm:pt modelId="{8B0B9736-AC4D-44A9-870D-8B1138A0C459}" type="pres">
      <dgm:prSet presAssocID="{42D01082-32EB-42C4-8211-E9E247D8BC9B}" presName="parTxOnly" presStyleLbl="node1" presStyleIdx="3" presStyleCnt="5">
        <dgm:presLayoutVars>
          <dgm:chMax val="0"/>
          <dgm:chPref val="0"/>
          <dgm:bulletEnabled val="1"/>
        </dgm:presLayoutVars>
      </dgm:prSet>
      <dgm:spPr/>
      <dgm:t>
        <a:bodyPr/>
        <a:lstStyle/>
        <a:p>
          <a:endParaRPr lang="fr-FR"/>
        </a:p>
      </dgm:t>
    </dgm:pt>
    <dgm:pt modelId="{F47D12EF-0AFD-423D-A800-5FE2C211C95E}" type="pres">
      <dgm:prSet presAssocID="{8845A6F5-F8F1-43C0-B4DD-B91B7EC75DA3}" presName="parTxOnlySpace" presStyleCnt="0"/>
      <dgm:spPr/>
    </dgm:pt>
    <dgm:pt modelId="{5B08EEF6-2993-4A8C-A14B-E82C7F37BD3F}" type="pres">
      <dgm:prSet presAssocID="{0ACC4D4B-21D0-42AB-ADD4-1F82B3C50331}" presName="parTxOnly" presStyleLbl="node1" presStyleIdx="4" presStyleCnt="5">
        <dgm:presLayoutVars>
          <dgm:chMax val="0"/>
          <dgm:chPref val="0"/>
          <dgm:bulletEnabled val="1"/>
        </dgm:presLayoutVars>
      </dgm:prSet>
      <dgm:spPr/>
      <dgm:t>
        <a:bodyPr/>
        <a:lstStyle/>
        <a:p>
          <a:endParaRPr lang="fr-FR"/>
        </a:p>
      </dgm:t>
    </dgm:pt>
  </dgm:ptLst>
  <dgm:cxnLst>
    <dgm:cxn modelId="{FB484D9C-6BD8-46D0-BEC5-D42CCF976F8D}" srcId="{E29152FD-BE9B-4C21-9A59-8DC17F38AA5A}" destId="{DF9AF231-A09A-438B-B5D3-F2817121C757}" srcOrd="1" destOrd="0" parTransId="{8B3FC621-329D-42BD-9CD7-FFE54512F313}" sibTransId="{168F9237-CEF5-4658-A170-B539AAE2C304}"/>
    <dgm:cxn modelId="{EE4A4F34-F54D-40DE-BF3A-4953DE59945C}" srcId="{E29152FD-BE9B-4C21-9A59-8DC17F38AA5A}" destId="{42D01082-32EB-42C4-8211-E9E247D8BC9B}" srcOrd="3" destOrd="0" parTransId="{54E9190D-07FF-47F7-AD17-69B899CCD3C1}" sibTransId="{8845A6F5-F8F1-43C0-B4DD-B91B7EC75DA3}"/>
    <dgm:cxn modelId="{9E09E012-5CD9-4C76-928F-23DCBED54132}" type="presOf" srcId="{E29152FD-BE9B-4C21-9A59-8DC17F38AA5A}" destId="{78712D41-DD6A-4E19-A3E6-29BB558B3FF9}" srcOrd="0" destOrd="0" presId="urn:microsoft.com/office/officeart/2005/8/layout/chevron1"/>
    <dgm:cxn modelId="{A326BB29-4044-422E-A16E-636B1C20949F}" srcId="{E29152FD-BE9B-4C21-9A59-8DC17F38AA5A}" destId="{AAB9411C-73C3-4070-99C4-D3191F6A4384}" srcOrd="0" destOrd="0" parTransId="{273E121C-7658-40F8-95BB-217C37DCE91A}" sibTransId="{CFDD80B5-CF77-4D13-A3A5-6A4CA2334F1A}"/>
    <dgm:cxn modelId="{01BA0D82-BE03-42DF-AA8F-F1342901ECD3}" type="presOf" srcId="{4277E00E-FF7B-48BD-A7BC-CBCF81C6286C}" destId="{8A194DAB-3C4B-48B4-9DF3-265481C066AB}" srcOrd="0" destOrd="0" presId="urn:microsoft.com/office/officeart/2005/8/layout/chevron1"/>
    <dgm:cxn modelId="{7607F7E5-A991-4264-9B18-E13B3ED5DD54}" type="presOf" srcId="{0ACC4D4B-21D0-42AB-ADD4-1F82B3C50331}" destId="{5B08EEF6-2993-4A8C-A14B-E82C7F37BD3F}" srcOrd="0" destOrd="0" presId="urn:microsoft.com/office/officeart/2005/8/layout/chevron1"/>
    <dgm:cxn modelId="{2C965E06-696A-4349-9EC8-697CB4DBE75F}" srcId="{E29152FD-BE9B-4C21-9A59-8DC17F38AA5A}" destId="{4277E00E-FF7B-48BD-A7BC-CBCF81C6286C}" srcOrd="2" destOrd="0" parTransId="{76978011-B9DD-4099-9C31-1CDB8C22FD11}" sibTransId="{0C106E6A-4EEC-463F-8558-184F0D740960}"/>
    <dgm:cxn modelId="{C6336A44-B6DB-4D91-BDAB-BABE81ADE532}" type="presOf" srcId="{DF9AF231-A09A-438B-B5D3-F2817121C757}" destId="{93D53AA9-BC21-48FD-A8B5-CB20E7E10041}" srcOrd="0" destOrd="0" presId="urn:microsoft.com/office/officeart/2005/8/layout/chevron1"/>
    <dgm:cxn modelId="{8B2BF781-489B-4A32-8902-42EB33F8D248}" type="presOf" srcId="{AAB9411C-73C3-4070-99C4-D3191F6A4384}" destId="{DC4EAE59-0B73-474A-BF67-8183AC010ACF}" srcOrd="0" destOrd="0" presId="urn:microsoft.com/office/officeart/2005/8/layout/chevron1"/>
    <dgm:cxn modelId="{BCEDAA70-E02C-4035-9BAA-B95CC13D91D9}" type="presOf" srcId="{42D01082-32EB-42C4-8211-E9E247D8BC9B}" destId="{8B0B9736-AC4D-44A9-870D-8B1138A0C459}" srcOrd="0" destOrd="0" presId="urn:microsoft.com/office/officeart/2005/8/layout/chevron1"/>
    <dgm:cxn modelId="{2DB911D0-A3FF-4E3B-8401-DD2441511EC8}" srcId="{E29152FD-BE9B-4C21-9A59-8DC17F38AA5A}" destId="{0ACC4D4B-21D0-42AB-ADD4-1F82B3C50331}" srcOrd="4" destOrd="0" parTransId="{FFBB9292-C902-41BF-A4AB-BAE92B0B0BD3}" sibTransId="{19D71580-A7BB-427D-8926-14CB00713E4A}"/>
    <dgm:cxn modelId="{72711E75-86CA-4C13-82D9-B652756A2C17}" type="presParOf" srcId="{78712D41-DD6A-4E19-A3E6-29BB558B3FF9}" destId="{DC4EAE59-0B73-474A-BF67-8183AC010ACF}" srcOrd="0" destOrd="0" presId="urn:microsoft.com/office/officeart/2005/8/layout/chevron1"/>
    <dgm:cxn modelId="{E14ED581-6E00-4AAF-B45F-4BECEB697182}" type="presParOf" srcId="{78712D41-DD6A-4E19-A3E6-29BB558B3FF9}" destId="{37C8D589-FAC5-441F-ADAA-06D7C3C68B95}" srcOrd="1" destOrd="0" presId="urn:microsoft.com/office/officeart/2005/8/layout/chevron1"/>
    <dgm:cxn modelId="{9871845F-73F6-442C-8EA6-BF9AD37EE3B4}" type="presParOf" srcId="{78712D41-DD6A-4E19-A3E6-29BB558B3FF9}" destId="{93D53AA9-BC21-48FD-A8B5-CB20E7E10041}" srcOrd="2" destOrd="0" presId="urn:microsoft.com/office/officeart/2005/8/layout/chevron1"/>
    <dgm:cxn modelId="{7942F574-8F1D-40C3-B105-5175816E6AD4}" type="presParOf" srcId="{78712D41-DD6A-4E19-A3E6-29BB558B3FF9}" destId="{3FCE1B58-8442-469C-A8BC-D5FE70C9047F}" srcOrd="3" destOrd="0" presId="urn:microsoft.com/office/officeart/2005/8/layout/chevron1"/>
    <dgm:cxn modelId="{0007E7A6-1FAD-4697-B5E7-305FE9B382E9}" type="presParOf" srcId="{78712D41-DD6A-4E19-A3E6-29BB558B3FF9}" destId="{8A194DAB-3C4B-48B4-9DF3-265481C066AB}" srcOrd="4" destOrd="0" presId="urn:microsoft.com/office/officeart/2005/8/layout/chevron1"/>
    <dgm:cxn modelId="{26967053-6FA8-443A-974B-50FD819F1953}" type="presParOf" srcId="{78712D41-DD6A-4E19-A3E6-29BB558B3FF9}" destId="{EF6711D7-601F-4A40-9CA6-121F340E7306}" srcOrd="5" destOrd="0" presId="urn:microsoft.com/office/officeart/2005/8/layout/chevron1"/>
    <dgm:cxn modelId="{02019D83-A804-425A-8ACB-3A02447AC903}" type="presParOf" srcId="{78712D41-DD6A-4E19-A3E6-29BB558B3FF9}" destId="{8B0B9736-AC4D-44A9-870D-8B1138A0C459}" srcOrd="6" destOrd="0" presId="urn:microsoft.com/office/officeart/2005/8/layout/chevron1"/>
    <dgm:cxn modelId="{C433D71F-C493-4F18-974D-03355C435BBF}" type="presParOf" srcId="{78712D41-DD6A-4E19-A3E6-29BB558B3FF9}" destId="{F47D12EF-0AFD-423D-A800-5FE2C211C95E}" srcOrd="7" destOrd="0" presId="urn:microsoft.com/office/officeart/2005/8/layout/chevron1"/>
    <dgm:cxn modelId="{2E36ED39-A4C2-4F68-8C72-D5283A4D535B}" type="presParOf" srcId="{78712D41-DD6A-4E19-A3E6-29BB558B3FF9}" destId="{5B08EEF6-2993-4A8C-A14B-E82C7F37BD3F}"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29152FD-BE9B-4C21-9A59-8DC17F38AA5A}" type="doc">
      <dgm:prSet loTypeId="urn:microsoft.com/office/officeart/2005/8/layout/chevron1" loCatId="process" qsTypeId="urn:microsoft.com/office/officeart/2005/8/quickstyle/simple1" qsCatId="simple" csTypeId="urn:microsoft.com/office/officeart/2005/8/colors/accent1_2" csCatId="accent1" phldr="1"/>
      <dgm:spPr/>
    </dgm:pt>
    <dgm:pt modelId="{AAB9411C-73C3-4070-99C4-D3191F6A4384}">
      <dgm:prSet phldrT="[Texte]" custT="1"/>
      <dgm:spPr>
        <a:solidFill>
          <a:srgbClr val="4472C4"/>
        </a:solidFill>
      </dgm:spPr>
      <dgm:t>
        <a:bodyPr/>
        <a:lstStyle/>
        <a:p>
          <a:r>
            <a:rPr lang="fr-FR" sz="1200" dirty="0"/>
            <a:t>Contexte et objectifs</a:t>
          </a:r>
          <a:endParaRPr lang="en-GB" sz="1200" dirty="0"/>
        </a:p>
      </dgm:t>
    </dgm:pt>
    <dgm:pt modelId="{273E121C-7658-40F8-95BB-217C37DCE91A}" type="parTrans" cxnId="{A326BB29-4044-422E-A16E-636B1C20949F}">
      <dgm:prSet/>
      <dgm:spPr/>
      <dgm:t>
        <a:bodyPr/>
        <a:lstStyle/>
        <a:p>
          <a:endParaRPr lang="en-GB"/>
        </a:p>
      </dgm:t>
    </dgm:pt>
    <dgm:pt modelId="{CFDD80B5-CF77-4D13-A3A5-6A4CA2334F1A}" type="sibTrans" cxnId="{A326BB29-4044-422E-A16E-636B1C20949F}">
      <dgm:prSet/>
      <dgm:spPr/>
      <dgm:t>
        <a:bodyPr/>
        <a:lstStyle/>
        <a:p>
          <a:endParaRPr lang="en-GB"/>
        </a:p>
      </dgm:t>
    </dgm:pt>
    <dgm:pt modelId="{4277E00E-FF7B-48BD-A7BC-CBCF81C6286C}">
      <dgm:prSet phldrT="[Texte]" custT="1"/>
      <dgm:spPr>
        <a:solidFill>
          <a:schemeClr val="accent2">
            <a:lumMod val="75000"/>
          </a:schemeClr>
        </a:solidFill>
      </dgm:spPr>
      <dgm:t>
        <a:bodyPr/>
        <a:lstStyle/>
        <a:p>
          <a:r>
            <a:rPr lang="fr-FR" sz="1200" dirty="0"/>
            <a:t>Dispositif expérimental</a:t>
          </a:r>
          <a:endParaRPr lang="en-GB" sz="1200" dirty="0"/>
        </a:p>
      </dgm:t>
    </dgm:pt>
    <dgm:pt modelId="{76978011-B9DD-4099-9C31-1CDB8C22FD11}" type="parTrans" cxnId="{2C965E06-696A-4349-9EC8-697CB4DBE75F}">
      <dgm:prSet/>
      <dgm:spPr/>
      <dgm:t>
        <a:bodyPr/>
        <a:lstStyle/>
        <a:p>
          <a:endParaRPr lang="en-GB"/>
        </a:p>
      </dgm:t>
    </dgm:pt>
    <dgm:pt modelId="{0C106E6A-4EEC-463F-8558-184F0D740960}" type="sibTrans" cxnId="{2C965E06-696A-4349-9EC8-697CB4DBE75F}">
      <dgm:prSet/>
      <dgm:spPr/>
      <dgm:t>
        <a:bodyPr/>
        <a:lstStyle/>
        <a:p>
          <a:endParaRPr lang="en-GB"/>
        </a:p>
      </dgm:t>
    </dgm:pt>
    <dgm:pt modelId="{42D01082-32EB-42C4-8211-E9E247D8BC9B}">
      <dgm:prSet phldrT="[Texte]" custT="1"/>
      <dgm:spPr/>
      <dgm:t>
        <a:bodyPr/>
        <a:lstStyle/>
        <a:p>
          <a:r>
            <a:rPr lang="fr-FR" sz="1200" dirty="0"/>
            <a:t>Résultats</a:t>
          </a:r>
          <a:endParaRPr lang="en-GB" sz="1200" dirty="0"/>
        </a:p>
      </dgm:t>
    </dgm:pt>
    <dgm:pt modelId="{54E9190D-07FF-47F7-AD17-69B899CCD3C1}" type="parTrans" cxnId="{EE4A4F34-F54D-40DE-BF3A-4953DE59945C}">
      <dgm:prSet/>
      <dgm:spPr/>
      <dgm:t>
        <a:bodyPr/>
        <a:lstStyle/>
        <a:p>
          <a:endParaRPr lang="en-GB"/>
        </a:p>
      </dgm:t>
    </dgm:pt>
    <dgm:pt modelId="{8845A6F5-F8F1-43C0-B4DD-B91B7EC75DA3}" type="sibTrans" cxnId="{EE4A4F34-F54D-40DE-BF3A-4953DE59945C}">
      <dgm:prSet/>
      <dgm:spPr/>
      <dgm:t>
        <a:bodyPr/>
        <a:lstStyle/>
        <a:p>
          <a:endParaRPr lang="en-GB"/>
        </a:p>
      </dgm:t>
    </dgm:pt>
    <dgm:pt modelId="{0ACC4D4B-21D0-42AB-ADD4-1F82B3C50331}">
      <dgm:prSet phldrT="[Texte]" custT="1"/>
      <dgm:spPr/>
      <dgm:t>
        <a:bodyPr/>
        <a:lstStyle/>
        <a:p>
          <a:r>
            <a:rPr lang="fr-FR" sz="1200" dirty="0"/>
            <a:t>Conclusion et perspectives</a:t>
          </a:r>
          <a:endParaRPr lang="en-GB" sz="1200" dirty="0"/>
        </a:p>
      </dgm:t>
    </dgm:pt>
    <dgm:pt modelId="{FFBB9292-C902-41BF-A4AB-BAE92B0B0BD3}" type="parTrans" cxnId="{2DB911D0-A3FF-4E3B-8401-DD2441511EC8}">
      <dgm:prSet/>
      <dgm:spPr/>
      <dgm:t>
        <a:bodyPr/>
        <a:lstStyle/>
        <a:p>
          <a:endParaRPr lang="en-GB"/>
        </a:p>
      </dgm:t>
    </dgm:pt>
    <dgm:pt modelId="{19D71580-A7BB-427D-8926-14CB00713E4A}" type="sibTrans" cxnId="{2DB911D0-A3FF-4E3B-8401-DD2441511EC8}">
      <dgm:prSet/>
      <dgm:spPr/>
      <dgm:t>
        <a:bodyPr/>
        <a:lstStyle/>
        <a:p>
          <a:endParaRPr lang="en-GB"/>
        </a:p>
      </dgm:t>
    </dgm:pt>
    <dgm:pt modelId="{DF9AF231-A09A-438B-B5D3-F2817121C757}">
      <dgm:prSet phldrT="[Texte]" custT="1"/>
      <dgm:spPr>
        <a:solidFill>
          <a:srgbClr val="4472C4"/>
        </a:solidFill>
      </dgm:spPr>
      <dgm:t>
        <a:bodyPr/>
        <a:lstStyle/>
        <a:p>
          <a:r>
            <a:rPr lang="fr-FR" sz="1200" dirty="0"/>
            <a:t>Techniques de mesures</a:t>
          </a:r>
          <a:endParaRPr lang="en-GB" sz="1200" dirty="0"/>
        </a:p>
      </dgm:t>
    </dgm:pt>
    <dgm:pt modelId="{8B3FC621-329D-42BD-9CD7-FFE54512F313}" type="parTrans" cxnId="{FB484D9C-6BD8-46D0-BEC5-D42CCF976F8D}">
      <dgm:prSet/>
      <dgm:spPr/>
      <dgm:t>
        <a:bodyPr/>
        <a:lstStyle/>
        <a:p>
          <a:endParaRPr lang="en-GB"/>
        </a:p>
      </dgm:t>
    </dgm:pt>
    <dgm:pt modelId="{168F9237-CEF5-4658-A170-B539AAE2C304}" type="sibTrans" cxnId="{FB484D9C-6BD8-46D0-BEC5-D42CCF976F8D}">
      <dgm:prSet/>
      <dgm:spPr/>
      <dgm:t>
        <a:bodyPr/>
        <a:lstStyle/>
        <a:p>
          <a:endParaRPr lang="en-GB"/>
        </a:p>
      </dgm:t>
    </dgm:pt>
    <dgm:pt modelId="{78712D41-DD6A-4E19-A3E6-29BB558B3FF9}" type="pres">
      <dgm:prSet presAssocID="{E29152FD-BE9B-4C21-9A59-8DC17F38AA5A}" presName="Name0" presStyleCnt="0">
        <dgm:presLayoutVars>
          <dgm:dir/>
          <dgm:animLvl val="lvl"/>
          <dgm:resizeHandles val="exact"/>
        </dgm:presLayoutVars>
      </dgm:prSet>
      <dgm:spPr/>
    </dgm:pt>
    <dgm:pt modelId="{DC4EAE59-0B73-474A-BF67-8183AC010ACF}" type="pres">
      <dgm:prSet presAssocID="{AAB9411C-73C3-4070-99C4-D3191F6A4384}" presName="parTxOnly" presStyleLbl="node1" presStyleIdx="0" presStyleCnt="5" custLinFactNeighborX="-6841">
        <dgm:presLayoutVars>
          <dgm:chMax val="0"/>
          <dgm:chPref val="0"/>
          <dgm:bulletEnabled val="1"/>
        </dgm:presLayoutVars>
      </dgm:prSet>
      <dgm:spPr/>
      <dgm:t>
        <a:bodyPr/>
        <a:lstStyle/>
        <a:p>
          <a:endParaRPr lang="fr-FR"/>
        </a:p>
      </dgm:t>
    </dgm:pt>
    <dgm:pt modelId="{37C8D589-FAC5-441F-ADAA-06D7C3C68B95}" type="pres">
      <dgm:prSet presAssocID="{CFDD80B5-CF77-4D13-A3A5-6A4CA2334F1A}" presName="parTxOnlySpace" presStyleCnt="0"/>
      <dgm:spPr/>
    </dgm:pt>
    <dgm:pt modelId="{93D53AA9-BC21-48FD-A8B5-CB20E7E10041}" type="pres">
      <dgm:prSet presAssocID="{DF9AF231-A09A-438B-B5D3-F2817121C757}" presName="parTxOnly" presStyleLbl="node1" presStyleIdx="1" presStyleCnt="5">
        <dgm:presLayoutVars>
          <dgm:chMax val="0"/>
          <dgm:chPref val="0"/>
          <dgm:bulletEnabled val="1"/>
        </dgm:presLayoutVars>
      </dgm:prSet>
      <dgm:spPr/>
      <dgm:t>
        <a:bodyPr/>
        <a:lstStyle/>
        <a:p>
          <a:endParaRPr lang="fr-FR"/>
        </a:p>
      </dgm:t>
    </dgm:pt>
    <dgm:pt modelId="{3FCE1B58-8442-469C-A8BC-D5FE70C9047F}" type="pres">
      <dgm:prSet presAssocID="{168F9237-CEF5-4658-A170-B539AAE2C304}" presName="parTxOnlySpace" presStyleCnt="0"/>
      <dgm:spPr/>
    </dgm:pt>
    <dgm:pt modelId="{8A194DAB-3C4B-48B4-9DF3-265481C066AB}" type="pres">
      <dgm:prSet presAssocID="{4277E00E-FF7B-48BD-A7BC-CBCF81C6286C}" presName="parTxOnly" presStyleLbl="node1" presStyleIdx="2" presStyleCnt="5">
        <dgm:presLayoutVars>
          <dgm:chMax val="0"/>
          <dgm:chPref val="0"/>
          <dgm:bulletEnabled val="1"/>
        </dgm:presLayoutVars>
      </dgm:prSet>
      <dgm:spPr/>
      <dgm:t>
        <a:bodyPr/>
        <a:lstStyle/>
        <a:p>
          <a:endParaRPr lang="fr-FR"/>
        </a:p>
      </dgm:t>
    </dgm:pt>
    <dgm:pt modelId="{EF6711D7-601F-4A40-9CA6-121F340E7306}" type="pres">
      <dgm:prSet presAssocID="{0C106E6A-4EEC-463F-8558-184F0D740960}" presName="parTxOnlySpace" presStyleCnt="0"/>
      <dgm:spPr/>
    </dgm:pt>
    <dgm:pt modelId="{8B0B9736-AC4D-44A9-870D-8B1138A0C459}" type="pres">
      <dgm:prSet presAssocID="{42D01082-32EB-42C4-8211-E9E247D8BC9B}" presName="parTxOnly" presStyleLbl="node1" presStyleIdx="3" presStyleCnt="5">
        <dgm:presLayoutVars>
          <dgm:chMax val="0"/>
          <dgm:chPref val="0"/>
          <dgm:bulletEnabled val="1"/>
        </dgm:presLayoutVars>
      </dgm:prSet>
      <dgm:spPr/>
      <dgm:t>
        <a:bodyPr/>
        <a:lstStyle/>
        <a:p>
          <a:endParaRPr lang="fr-FR"/>
        </a:p>
      </dgm:t>
    </dgm:pt>
    <dgm:pt modelId="{F47D12EF-0AFD-423D-A800-5FE2C211C95E}" type="pres">
      <dgm:prSet presAssocID="{8845A6F5-F8F1-43C0-B4DD-B91B7EC75DA3}" presName="parTxOnlySpace" presStyleCnt="0"/>
      <dgm:spPr/>
    </dgm:pt>
    <dgm:pt modelId="{5B08EEF6-2993-4A8C-A14B-E82C7F37BD3F}" type="pres">
      <dgm:prSet presAssocID="{0ACC4D4B-21D0-42AB-ADD4-1F82B3C50331}" presName="parTxOnly" presStyleLbl="node1" presStyleIdx="4" presStyleCnt="5">
        <dgm:presLayoutVars>
          <dgm:chMax val="0"/>
          <dgm:chPref val="0"/>
          <dgm:bulletEnabled val="1"/>
        </dgm:presLayoutVars>
      </dgm:prSet>
      <dgm:spPr/>
      <dgm:t>
        <a:bodyPr/>
        <a:lstStyle/>
        <a:p>
          <a:endParaRPr lang="fr-FR"/>
        </a:p>
      </dgm:t>
    </dgm:pt>
  </dgm:ptLst>
  <dgm:cxnLst>
    <dgm:cxn modelId="{FB484D9C-6BD8-46D0-BEC5-D42CCF976F8D}" srcId="{E29152FD-BE9B-4C21-9A59-8DC17F38AA5A}" destId="{DF9AF231-A09A-438B-B5D3-F2817121C757}" srcOrd="1" destOrd="0" parTransId="{8B3FC621-329D-42BD-9CD7-FFE54512F313}" sibTransId="{168F9237-CEF5-4658-A170-B539AAE2C304}"/>
    <dgm:cxn modelId="{EE4A4F34-F54D-40DE-BF3A-4953DE59945C}" srcId="{E29152FD-BE9B-4C21-9A59-8DC17F38AA5A}" destId="{42D01082-32EB-42C4-8211-E9E247D8BC9B}" srcOrd="3" destOrd="0" parTransId="{54E9190D-07FF-47F7-AD17-69B899CCD3C1}" sibTransId="{8845A6F5-F8F1-43C0-B4DD-B91B7EC75DA3}"/>
    <dgm:cxn modelId="{9E09E012-5CD9-4C76-928F-23DCBED54132}" type="presOf" srcId="{E29152FD-BE9B-4C21-9A59-8DC17F38AA5A}" destId="{78712D41-DD6A-4E19-A3E6-29BB558B3FF9}" srcOrd="0" destOrd="0" presId="urn:microsoft.com/office/officeart/2005/8/layout/chevron1"/>
    <dgm:cxn modelId="{A326BB29-4044-422E-A16E-636B1C20949F}" srcId="{E29152FD-BE9B-4C21-9A59-8DC17F38AA5A}" destId="{AAB9411C-73C3-4070-99C4-D3191F6A4384}" srcOrd="0" destOrd="0" parTransId="{273E121C-7658-40F8-95BB-217C37DCE91A}" sibTransId="{CFDD80B5-CF77-4D13-A3A5-6A4CA2334F1A}"/>
    <dgm:cxn modelId="{01BA0D82-BE03-42DF-AA8F-F1342901ECD3}" type="presOf" srcId="{4277E00E-FF7B-48BD-A7BC-CBCF81C6286C}" destId="{8A194DAB-3C4B-48B4-9DF3-265481C066AB}" srcOrd="0" destOrd="0" presId="urn:microsoft.com/office/officeart/2005/8/layout/chevron1"/>
    <dgm:cxn modelId="{7607F7E5-A991-4264-9B18-E13B3ED5DD54}" type="presOf" srcId="{0ACC4D4B-21D0-42AB-ADD4-1F82B3C50331}" destId="{5B08EEF6-2993-4A8C-A14B-E82C7F37BD3F}" srcOrd="0" destOrd="0" presId="urn:microsoft.com/office/officeart/2005/8/layout/chevron1"/>
    <dgm:cxn modelId="{2C965E06-696A-4349-9EC8-697CB4DBE75F}" srcId="{E29152FD-BE9B-4C21-9A59-8DC17F38AA5A}" destId="{4277E00E-FF7B-48BD-A7BC-CBCF81C6286C}" srcOrd="2" destOrd="0" parTransId="{76978011-B9DD-4099-9C31-1CDB8C22FD11}" sibTransId="{0C106E6A-4EEC-463F-8558-184F0D740960}"/>
    <dgm:cxn modelId="{C6336A44-B6DB-4D91-BDAB-BABE81ADE532}" type="presOf" srcId="{DF9AF231-A09A-438B-B5D3-F2817121C757}" destId="{93D53AA9-BC21-48FD-A8B5-CB20E7E10041}" srcOrd="0" destOrd="0" presId="urn:microsoft.com/office/officeart/2005/8/layout/chevron1"/>
    <dgm:cxn modelId="{8B2BF781-489B-4A32-8902-42EB33F8D248}" type="presOf" srcId="{AAB9411C-73C3-4070-99C4-D3191F6A4384}" destId="{DC4EAE59-0B73-474A-BF67-8183AC010ACF}" srcOrd="0" destOrd="0" presId="urn:microsoft.com/office/officeart/2005/8/layout/chevron1"/>
    <dgm:cxn modelId="{BCEDAA70-E02C-4035-9BAA-B95CC13D91D9}" type="presOf" srcId="{42D01082-32EB-42C4-8211-E9E247D8BC9B}" destId="{8B0B9736-AC4D-44A9-870D-8B1138A0C459}" srcOrd="0" destOrd="0" presId="urn:microsoft.com/office/officeart/2005/8/layout/chevron1"/>
    <dgm:cxn modelId="{2DB911D0-A3FF-4E3B-8401-DD2441511EC8}" srcId="{E29152FD-BE9B-4C21-9A59-8DC17F38AA5A}" destId="{0ACC4D4B-21D0-42AB-ADD4-1F82B3C50331}" srcOrd="4" destOrd="0" parTransId="{FFBB9292-C902-41BF-A4AB-BAE92B0B0BD3}" sibTransId="{19D71580-A7BB-427D-8926-14CB00713E4A}"/>
    <dgm:cxn modelId="{72711E75-86CA-4C13-82D9-B652756A2C17}" type="presParOf" srcId="{78712D41-DD6A-4E19-A3E6-29BB558B3FF9}" destId="{DC4EAE59-0B73-474A-BF67-8183AC010ACF}" srcOrd="0" destOrd="0" presId="urn:microsoft.com/office/officeart/2005/8/layout/chevron1"/>
    <dgm:cxn modelId="{E14ED581-6E00-4AAF-B45F-4BECEB697182}" type="presParOf" srcId="{78712D41-DD6A-4E19-A3E6-29BB558B3FF9}" destId="{37C8D589-FAC5-441F-ADAA-06D7C3C68B95}" srcOrd="1" destOrd="0" presId="urn:microsoft.com/office/officeart/2005/8/layout/chevron1"/>
    <dgm:cxn modelId="{9871845F-73F6-442C-8EA6-BF9AD37EE3B4}" type="presParOf" srcId="{78712D41-DD6A-4E19-A3E6-29BB558B3FF9}" destId="{93D53AA9-BC21-48FD-A8B5-CB20E7E10041}" srcOrd="2" destOrd="0" presId="urn:microsoft.com/office/officeart/2005/8/layout/chevron1"/>
    <dgm:cxn modelId="{7942F574-8F1D-40C3-B105-5175816E6AD4}" type="presParOf" srcId="{78712D41-DD6A-4E19-A3E6-29BB558B3FF9}" destId="{3FCE1B58-8442-469C-A8BC-D5FE70C9047F}" srcOrd="3" destOrd="0" presId="urn:microsoft.com/office/officeart/2005/8/layout/chevron1"/>
    <dgm:cxn modelId="{0007E7A6-1FAD-4697-B5E7-305FE9B382E9}" type="presParOf" srcId="{78712D41-DD6A-4E19-A3E6-29BB558B3FF9}" destId="{8A194DAB-3C4B-48B4-9DF3-265481C066AB}" srcOrd="4" destOrd="0" presId="urn:microsoft.com/office/officeart/2005/8/layout/chevron1"/>
    <dgm:cxn modelId="{26967053-6FA8-443A-974B-50FD819F1953}" type="presParOf" srcId="{78712D41-DD6A-4E19-A3E6-29BB558B3FF9}" destId="{EF6711D7-601F-4A40-9CA6-121F340E7306}" srcOrd="5" destOrd="0" presId="urn:microsoft.com/office/officeart/2005/8/layout/chevron1"/>
    <dgm:cxn modelId="{02019D83-A804-425A-8ACB-3A02447AC903}" type="presParOf" srcId="{78712D41-DD6A-4E19-A3E6-29BB558B3FF9}" destId="{8B0B9736-AC4D-44A9-870D-8B1138A0C459}" srcOrd="6" destOrd="0" presId="urn:microsoft.com/office/officeart/2005/8/layout/chevron1"/>
    <dgm:cxn modelId="{C433D71F-C493-4F18-974D-03355C435BBF}" type="presParOf" srcId="{78712D41-DD6A-4E19-A3E6-29BB558B3FF9}" destId="{F47D12EF-0AFD-423D-A800-5FE2C211C95E}" srcOrd="7" destOrd="0" presId="urn:microsoft.com/office/officeart/2005/8/layout/chevron1"/>
    <dgm:cxn modelId="{2E36ED39-A4C2-4F68-8C72-D5283A4D535B}" type="presParOf" srcId="{78712D41-DD6A-4E19-A3E6-29BB558B3FF9}" destId="{5B08EEF6-2993-4A8C-A14B-E82C7F37BD3F}"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E29152FD-BE9B-4C21-9A59-8DC17F38AA5A}" type="doc">
      <dgm:prSet loTypeId="urn:microsoft.com/office/officeart/2005/8/layout/chevron1" loCatId="process" qsTypeId="urn:microsoft.com/office/officeart/2005/8/quickstyle/simple1" qsCatId="simple" csTypeId="urn:microsoft.com/office/officeart/2005/8/colors/accent1_2" csCatId="accent1" phldr="1"/>
      <dgm:spPr/>
    </dgm:pt>
    <dgm:pt modelId="{AAB9411C-73C3-4070-99C4-D3191F6A4384}">
      <dgm:prSet phldrT="[Texte]" custT="1"/>
      <dgm:spPr>
        <a:solidFill>
          <a:srgbClr val="4472C4"/>
        </a:solidFill>
      </dgm:spPr>
      <dgm:t>
        <a:bodyPr/>
        <a:lstStyle/>
        <a:p>
          <a:r>
            <a:rPr lang="fr-FR" sz="1200" dirty="0"/>
            <a:t>Contexte et objectifs</a:t>
          </a:r>
          <a:endParaRPr lang="en-GB" sz="1200" dirty="0"/>
        </a:p>
      </dgm:t>
    </dgm:pt>
    <dgm:pt modelId="{273E121C-7658-40F8-95BB-217C37DCE91A}" type="parTrans" cxnId="{A326BB29-4044-422E-A16E-636B1C20949F}">
      <dgm:prSet/>
      <dgm:spPr/>
      <dgm:t>
        <a:bodyPr/>
        <a:lstStyle/>
        <a:p>
          <a:endParaRPr lang="en-GB"/>
        </a:p>
      </dgm:t>
    </dgm:pt>
    <dgm:pt modelId="{CFDD80B5-CF77-4D13-A3A5-6A4CA2334F1A}" type="sibTrans" cxnId="{A326BB29-4044-422E-A16E-636B1C20949F}">
      <dgm:prSet/>
      <dgm:spPr/>
      <dgm:t>
        <a:bodyPr/>
        <a:lstStyle/>
        <a:p>
          <a:endParaRPr lang="en-GB"/>
        </a:p>
      </dgm:t>
    </dgm:pt>
    <dgm:pt modelId="{4277E00E-FF7B-48BD-A7BC-CBCF81C6286C}">
      <dgm:prSet phldrT="[Texte]" custT="1"/>
      <dgm:spPr>
        <a:solidFill>
          <a:schemeClr val="accent2">
            <a:lumMod val="75000"/>
          </a:schemeClr>
        </a:solidFill>
      </dgm:spPr>
      <dgm:t>
        <a:bodyPr/>
        <a:lstStyle/>
        <a:p>
          <a:r>
            <a:rPr lang="fr-FR" sz="1200" dirty="0"/>
            <a:t>Dispositif expérimental</a:t>
          </a:r>
          <a:endParaRPr lang="en-GB" sz="1200" dirty="0"/>
        </a:p>
      </dgm:t>
    </dgm:pt>
    <dgm:pt modelId="{76978011-B9DD-4099-9C31-1CDB8C22FD11}" type="parTrans" cxnId="{2C965E06-696A-4349-9EC8-697CB4DBE75F}">
      <dgm:prSet/>
      <dgm:spPr/>
      <dgm:t>
        <a:bodyPr/>
        <a:lstStyle/>
        <a:p>
          <a:endParaRPr lang="en-GB"/>
        </a:p>
      </dgm:t>
    </dgm:pt>
    <dgm:pt modelId="{0C106E6A-4EEC-463F-8558-184F0D740960}" type="sibTrans" cxnId="{2C965E06-696A-4349-9EC8-697CB4DBE75F}">
      <dgm:prSet/>
      <dgm:spPr/>
      <dgm:t>
        <a:bodyPr/>
        <a:lstStyle/>
        <a:p>
          <a:endParaRPr lang="en-GB"/>
        </a:p>
      </dgm:t>
    </dgm:pt>
    <dgm:pt modelId="{42D01082-32EB-42C4-8211-E9E247D8BC9B}">
      <dgm:prSet phldrT="[Texte]" custT="1"/>
      <dgm:spPr/>
      <dgm:t>
        <a:bodyPr/>
        <a:lstStyle/>
        <a:p>
          <a:r>
            <a:rPr lang="fr-FR" sz="1200" dirty="0"/>
            <a:t>Résultats</a:t>
          </a:r>
          <a:endParaRPr lang="en-GB" sz="1200" dirty="0"/>
        </a:p>
      </dgm:t>
    </dgm:pt>
    <dgm:pt modelId="{54E9190D-07FF-47F7-AD17-69B899CCD3C1}" type="parTrans" cxnId="{EE4A4F34-F54D-40DE-BF3A-4953DE59945C}">
      <dgm:prSet/>
      <dgm:spPr/>
      <dgm:t>
        <a:bodyPr/>
        <a:lstStyle/>
        <a:p>
          <a:endParaRPr lang="en-GB"/>
        </a:p>
      </dgm:t>
    </dgm:pt>
    <dgm:pt modelId="{8845A6F5-F8F1-43C0-B4DD-B91B7EC75DA3}" type="sibTrans" cxnId="{EE4A4F34-F54D-40DE-BF3A-4953DE59945C}">
      <dgm:prSet/>
      <dgm:spPr/>
      <dgm:t>
        <a:bodyPr/>
        <a:lstStyle/>
        <a:p>
          <a:endParaRPr lang="en-GB"/>
        </a:p>
      </dgm:t>
    </dgm:pt>
    <dgm:pt modelId="{0ACC4D4B-21D0-42AB-ADD4-1F82B3C50331}">
      <dgm:prSet phldrT="[Texte]" custT="1"/>
      <dgm:spPr/>
      <dgm:t>
        <a:bodyPr/>
        <a:lstStyle/>
        <a:p>
          <a:r>
            <a:rPr lang="fr-FR" sz="1200" dirty="0"/>
            <a:t>Conclusion et perspectives</a:t>
          </a:r>
          <a:endParaRPr lang="en-GB" sz="1200" dirty="0"/>
        </a:p>
      </dgm:t>
    </dgm:pt>
    <dgm:pt modelId="{FFBB9292-C902-41BF-A4AB-BAE92B0B0BD3}" type="parTrans" cxnId="{2DB911D0-A3FF-4E3B-8401-DD2441511EC8}">
      <dgm:prSet/>
      <dgm:spPr/>
      <dgm:t>
        <a:bodyPr/>
        <a:lstStyle/>
        <a:p>
          <a:endParaRPr lang="en-GB"/>
        </a:p>
      </dgm:t>
    </dgm:pt>
    <dgm:pt modelId="{19D71580-A7BB-427D-8926-14CB00713E4A}" type="sibTrans" cxnId="{2DB911D0-A3FF-4E3B-8401-DD2441511EC8}">
      <dgm:prSet/>
      <dgm:spPr/>
      <dgm:t>
        <a:bodyPr/>
        <a:lstStyle/>
        <a:p>
          <a:endParaRPr lang="en-GB"/>
        </a:p>
      </dgm:t>
    </dgm:pt>
    <dgm:pt modelId="{DF9AF231-A09A-438B-B5D3-F2817121C757}">
      <dgm:prSet phldrT="[Texte]" custT="1"/>
      <dgm:spPr>
        <a:solidFill>
          <a:srgbClr val="4472C4"/>
        </a:solidFill>
      </dgm:spPr>
      <dgm:t>
        <a:bodyPr/>
        <a:lstStyle/>
        <a:p>
          <a:r>
            <a:rPr lang="fr-FR" sz="1200" dirty="0"/>
            <a:t>Techniques de mesures</a:t>
          </a:r>
          <a:endParaRPr lang="en-GB" sz="1200" dirty="0"/>
        </a:p>
      </dgm:t>
    </dgm:pt>
    <dgm:pt modelId="{8B3FC621-329D-42BD-9CD7-FFE54512F313}" type="parTrans" cxnId="{FB484D9C-6BD8-46D0-BEC5-D42CCF976F8D}">
      <dgm:prSet/>
      <dgm:spPr/>
      <dgm:t>
        <a:bodyPr/>
        <a:lstStyle/>
        <a:p>
          <a:endParaRPr lang="en-GB"/>
        </a:p>
      </dgm:t>
    </dgm:pt>
    <dgm:pt modelId="{168F9237-CEF5-4658-A170-B539AAE2C304}" type="sibTrans" cxnId="{FB484D9C-6BD8-46D0-BEC5-D42CCF976F8D}">
      <dgm:prSet/>
      <dgm:spPr/>
      <dgm:t>
        <a:bodyPr/>
        <a:lstStyle/>
        <a:p>
          <a:endParaRPr lang="en-GB"/>
        </a:p>
      </dgm:t>
    </dgm:pt>
    <dgm:pt modelId="{78712D41-DD6A-4E19-A3E6-29BB558B3FF9}" type="pres">
      <dgm:prSet presAssocID="{E29152FD-BE9B-4C21-9A59-8DC17F38AA5A}" presName="Name0" presStyleCnt="0">
        <dgm:presLayoutVars>
          <dgm:dir/>
          <dgm:animLvl val="lvl"/>
          <dgm:resizeHandles val="exact"/>
        </dgm:presLayoutVars>
      </dgm:prSet>
      <dgm:spPr/>
    </dgm:pt>
    <dgm:pt modelId="{DC4EAE59-0B73-474A-BF67-8183AC010ACF}" type="pres">
      <dgm:prSet presAssocID="{AAB9411C-73C3-4070-99C4-D3191F6A4384}" presName="parTxOnly" presStyleLbl="node1" presStyleIdx="0" presStyleCnt="5" custLinFactNeighborX="-6841">
        <dgm:presLayoutVars>
          <dgm:chMax val="0"/>
          <dgm:chPref val="0"/>
          <dgm:bulletEnabled val="1"/>
        </dgm:presLayoutVars>
      </dgm:prSet>
      <dgm:spPr/>
      <dgm:t>
        <a:bodyPr/>
        <a:lstStyle/>
        <a:p>
          <a:endParaRPr lang="fr-FR"/>
        </a:p>
      </dgm:t>
    </dgm:pt>
    <dgm:pt modelId="{37C8D589-FAC5-441F-ADAA-06D7C3C68B95}" type="pres">
      <dgm:prSet presAssocID="{CFDD80B5-CF77-4D13-A3A5-6A4CA2334F1A}" presName="parTxOnlySpace" presStyleCnt="0"/>
      <dgm:spPr/>
    </dgm:pt>
    <dgm:pt modelId="{93D53AA9-BC21-48FD-A8B5-CB20E7E10041}" type="pres">
      <dgm:prSet presAssocID="{DF9AF231-A09A-438B-B5D3-F2817121C757}" presName="parTxOnly" presStyleLbl="node1" presStyleIdx="1" presStyleCnt="5">
        <dgm:presLayoutVars>
          <dgm:chMax val="0"/>
          <dgm:chPref val="0"/>
          <dgm:bulletEnabled val="1"/>
        </dgm:presLayoutVars>
      </dgm:prSet>
      <dgm:spPr/>
      <dgm:t>
        <a:bodyPr/>
        <a:lstStyle/>
        <a:p>
          <a:endParaRPr lang="fr-FR"/>
        </a:p>
      </dgm:t>
    </dgm:pt>
    <dgm:pt modelId="{3FCE1B58-8442-469C-A8BC-D5FE70C9047F}" type="pres">
      <dgm:prSet presAssocID="{168F9237-CEF5-4658-A170-B539AAE2C304}" presName="parTxOnlySpace" presStyleCnt="0"/>
      <dgm:spPr/>
    </dgm:pt>
    <dgm:pt modelId="{8A194DAB-3C4B-48B4-9DF3-265481C066AB}" type="pres">
      <dgm:prSet presAssocID="{4277E00E-FF7B-48BD-A7BC-CBCF81C6286C}" presName="parTxOnly" presStyleLbl="node1" presStyleIdx="2" presStyleCnt="5">
        <dgm:presLayoutVars>
          <dgm:chMax val="0"/>
          <dgm:chPref val="0"/>
          <dgm:bulletEnabled val="1"/>
        </dgm:presLayoutVars>
      </dgm:prSet>
      <dgm:spPr/>
      <dgm:t>
        <a:bodyPr/>
        <a:lstStyle/>
        <a:p>
          <a:endParaRPr lang="fr-FR"/>
        </a:p>
      </dgm:t>
    </dgm:pt>
    <dgm:pt modelId="{EF6711D7-601F-4A40-9CA6-121F340E7306}" type="pres">
      <dgm:prSet presAssocID="{0C106E6A-4EEC-463F-8558-184F0D740960}" presName="parTxOnlySpace" presStyleCnt="0"/>
      <dgm:spPr/>
    </dgm:pt>
    <dgm:pt modelId="{8B0B9736-AC4D-44A9-870D-8B1138A0C459}" type="pres">
      <dgm:prSet presAssocID="{42D01082-32EB-42C4-8211-E9E247D8BC9B}" presName="parTxOnly" presStyleLbl="node1" presStyleIdx="3" presStyleCnt="5">
        <dgm:presLayoutVars>
          <dgm:chMax val="0"/>
          <dgm:chPref val="0"/>
          <dgm:bulletEnabled val="1"/>
        </dgm:presLayoutVars>
      </dgm:prSet>
      <dgm:spPr/>
      <dgm:t>
        <a:bodyPr/>
        <a:lstStyle/>
        <a:p>
          <a:endParaRPr lang="fr-FR"/>
        </a:p>
      </dgm:t>
    </dgm:pt>
    <dgm:pt modelId="{F47D12EF-0AFD-423D-A800-5FE2C211C95E}" type="pres">
      <dgm:prSet presAssocID="{8845A6F5-F8F1-43C0-B4DD-B91B7EC75DA3}" presName="parTxOnlySpace" presStyleCnt="0"/>
      <dgm:spPr/>
    </dgm:pt>
    <dgm:pt modelId="{5B08EEF6-2993-4A8C-A14B-E82C7F37BD3F}" type="pres">
      <dgm:prSet presAssocID="{0ACC4D4B-21D0-42AB-ADD4-1F82B3C50331}" presName="parTxOnly" presStyleLbl="node1" presStyleIdx="4" presStyleCnt="5">
        <dgm:presLayoutVars>
          <dgm:chMax val="0"/>
          <dgm:chPref val="0"/>
          <dgm:bulletEnabled val="1"/>
        </dgm:presLayoutVars>
      </dgm:prSet>
      <dgm:spPr/>
      <dgm:t>
        <a:bodyPr/>
        <a:lstStyle/>
        <a:p>
          <a:endParaRPr lang="fr-FR"/>
        </a:p>
      </dgm:t>
    </dgm:pt>
  </dgm:ptLst>
  <dgm:cxnLst>
    <dgm:cxn modelId="{FB484D9C-6BD8-46D0-BEC5-D42CCF976F8D}" srcId="{E29152FD-BE9B-4C21-9A59-8DC17F38AA5A}" destId="{DF9AF231-A09A-438B-B5D3-F2817121C757}" srcOrd="1" destOrd="0" parTransId="{8B3FC621-329D-42BD-9CD7-FFE54512F313}" sibTransId="{168F9237-CEF5-4658-A170-B539AAE2C304}"/>
    <dgm:cxn modelId="{EE4A4F34-F54D-40DE-BF3A-4953DE59945C}" srcId="{E29152FD-BE9B-4C21-9A59-8DC17F38AA5A}" destId="{42D01082-32EB-42C4-8211-E9E247D8BC9B}" srcOrd="3" destOrd="0" parTransId="{54E9190D-07FF-47F7-AD17-69B899CCD3C1}" sibTransId="{8845A6F5-F8F1-43C0-B4DD-B91B7EC75DA3}"/>
    <dgm:cxn modelId="{9E09E012-5CD9-4C76-928F-23DCBED54132}" type="presOf" srcId="{E29152FD-BE9B-4C21-9A59-8DC17F38AA5A}" destId="{78712D41-DD6A-4E19-A3E6-29BB558B3FF9}" srcOrd="0" destOrd="0" presId="urn:microsoft.com/office/officeart/2005/8/layout/chevron1"/>
    <dgm:cxn modelId="{A326BB29-4044-422E-A16E-636B1C20949F}" srcId="{E29152FD-BE9B-4C21-9A59-8DC17F38AA5A}" destId="{AAB9411C-73C3-4070-99C4-D3191F6A4384}" srcOrd="0" destOrd="0" parTransId="{273E121C-7658-40F8-95BB-217C37DCE91A}" sibTransId="{CFDD80B5-CF77-4D13-A3A5-6A4CA2334F1A}"/>
    <dgm:cxn modelId="{01BA0D82-BE03-42DF-AA8F-F1342901ECD3}" type="presOf" srcId="{4277E00E-FF7B-48BD-A7BC-CBCF81C6286C}" destId="{8A194DAB-3C4B-48B4-9DF3-265481C066AB}" srcOrd="0" destOrd="0" presId="urn:microsoft.com/office/officeart/2005/8/layout/chevron1"/>
    <dgm:cxn modelId="{7607F7E5-A991-4264-9B18-E13B3ED5DD54}" type="presOf" srcId="{0ACC4D4B-21D0-42AB-ADD4-1F82B3C50331}" destId="{5B08EEF6-2993-4A8C-A14B-E82C7F37BD3F}" srcOrd="0" destOrd="0" presId="urn:microsoft.com/office/officeart/2005/8/layout/chevron1"/>
    <dgm:cxn modelId="{2C965E06-696A-4349-9EC8-697CB4DBE75F}" srcId="{E29152FD-BE9B-4C21-9A59-8DC17F38AA5A}" destId="{4277E00E-FF7B-48BD-A7BC-CBCF81C6286C}" srcOrd="2" destOrd="0" parTransId="{76978011-B9DD-4099-9C31-1CDB8C22FD11}" sibTransId="{0C106E6A-4EEC-463F-8558-184F0D740960}"/>
    <dgm:cxn modelId="{C6336A44-B6DB-4D91-BDAB-BABE81ADE532}" type="presOf" srcId="{DF9AF231-A09A-438B-B5D3-F2817121C757}" destId="{93D53AA9-BC21-48FD-A8B5-CB20E7E10041}" srcOrd="0" destOrd="0" presId="urn:microsoft.com/office/officeart/2005/8/layout/chevron1"/>
    <dgm:cxn modelId="{8B2BF781-489B-4A32-8902-42EB33F8D248}" type="presOf" srcId="{AAB9411C-73C3-4070-99C4-D3191F6A4384}" destId="{DC4EAE59-0B73-474A-BF67-8183AC010ACF}" srcOrd="0" destOrd="0" presId="urn:microsoft.com/office/officeart/2005/8/layout/chevron1"/>
    <dgm:cxn modelId="{BCEDAA70-E02C-4035-9BAA-B95CC13D91D9}" type="presOf" srcId="{42D01082-32EB-42C4-8211-E9E247D8BC9B}" destId="{8B0B9736-AC4D-44A9-870D-8B1138A0C459}" srcOrd="0" destOrd="0" presId="urn:microsoft.com/office/officeart/2005/8/layout/chevron1"/>
    <dgm:cxn modelId="{2DB911D0-A3FF-4E3B-8401-DD2441511EC8}" srcId="{E29152FD-BE9B-4C21-9A59-8DC17F38AA5A}" destId="{0ACC4D4B-21D0-42AB-ADD4-1F82B3C50331}" srcOrd="4" destOrd="0" parTransId="{FFBB9292-C902-41BF-A4AB-BAE92B0B0BD3}" sibTransId="{19D71580-A7BB-427D-8926-14CB00713E4A}"/>
    <dgm:cxn modelId="{72711E75-86CA-4C13-82D9-B652756A2C17}" type="presParOf" srcId="{78712D41-DD6A-4E19-A3E6-29BB558B3FF9}" destId="{DC4EAE59-0B73-474A-BF67-8183AC010ACF}" srcOrd="0" destOrd="0" presId="urn:microsoft.com/office/officeart/2005/8/layout/chevron1"/>
    <dgm:cxn modelId="{E14ED581-6E00-4AAF-B45F-4BECEB697182}" type="presParOf" srcId="{78712D41-DD6A-4E19-A3E6-29BB558B3FF9}" destId="{37C8D589-FAC5-441F-ADAA-06D7C3C68B95}" srcOrd="1" destOrd="0" presId="urn:microsoft.com/office/officeart/2005/8/layout/chevron1"/>
    <dgm:cxn modelId="{9871845F-73F6-442C-8EA6-BF9AD37EE3B4}" type="presParOf" srcId="{78712D41-DD6A-4E19-A3E6-29BB558B3FF9}" destId="{93D53AA9-BC21-48FD-A8B5-CB20E7E10041}" srcOrd="2" destOrd="0" presId="urn:microsoft.com/office/officeart/2005/8/layout/chevron1"/>
    <dgm:cxn modelId="{7942F574-8F1D-40C3-B105-5175816E6AD4}" type="presParOf" srcId="{78712D41-DD6A-4E19-A3E6-29BB558B3FF9}" destId="{3FCE1B58-8442-469C-A8BC-D5FE70C9047F}" srcOrd="3" destOrd="0" presId="urn:microsoft.com/office/officeart/2005/8/layout/chevron1"/>
    <dgm:cxn modelId="{0007E7A6-1FAD-4697-B5E7-305FE9B382E9}" type="presParOf" srcId="{78712D41-DD6A-4E19-A3E6-29BB558B3FF9}" destId="{8A194DAB-3C4B-48B4-9DF3-265481C066AB}" srcOrd="4" destOrd="0" presId="urn:microsoft.com/office/officeart/2005/8/layout/chevron1"/>
    <dgm:cxn modelId="{26967053-6FA8-443A-974B-50FD819F1953}" type="presParOf" srcId="{78712D41-DD6A-4E19-A3E6-29BB558B3FF9}" destId="{EF6711D7-601F-4A40-9CA6-121F340E7306}" srcOrd="5" destOrd="0" presId="urn:microsoft.com/office/officeart/2005/8/layout/chevron1"/>
    <dgm:cxn modelId="{02019D83-A804-425A-8ACB-3A02447AC903}" type="presParOf" srcId="{78712D41-DD6A-4E19-A3E6-29BB558B3FF9}" destId="{8B0B9736-AC4D-44A9-870D-8B1138A0C459}" srcOrd="6" destOrd="0" presId="urn:microsoft.com/office/officeart/2005/8/layout/chevron1"/>
    <dgm:cxn modelId="{C433D71F-C493-4F18-974D-03355C435BBF}" type="presParOf" srcId="{78712D41-DD6A-4E19-A3E6-29BB558B3FF9}" destId="{F47D12EF-0AFD-423D-A800-5FE2C211C95E}" srcOrd="7" destOrd="0" presId="urn:microsoft.com/office/officeart/2005/8/layout/chevron1"/>
    <dgm:cxn modelId="{2E36ED39-A4C2-4F68-8C72-D5283A4D535B}" type="presParOf" srcId="{78712D41-DD6A-4E19-A3E6-29BB558B3FF9}" destId="{5B08EEF6-2993-4A8C-A14B-E82C7F37BD3F}"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E29152FD-BE9B-4C21-9A59-8DC17F38AA5A}" type="doc">
      <dgm:prSet loTypeId="urn:microsoft.com/office/officeart/2005/8/layout/chevron1" loCatId="process" qsTypeId="urn:microsoft.com/office/officeart/2005/8/quickstyle/simple1" qsCatId="simple" csTypeId="urn:microsoft.com/office/officeart/2005/8/colors/accent1_2" csCatId="accent1" phldr="1"/>
      <dgm:spPr/>
    </dgm:pt>
    <dgm:pt modelId="{AAB9411C-73C3-4070-99C4-D3191F6A4384}">
      <dgm:prSet phldrT="[Texte]" custT="1"/>
      <dgm:spPr>
        <a:solidFill>
          <a:srgbClr val="4472C4"/>
        </a:solidFill>
      </dgm:spPr>
      <dgm:t>
        <a:bodyPr/>
        <a:lstStyle/>
        <a:p>
          <a:r>
            <a:rPr lang="fr-FR" sz="1200" dirty="0"/>
            <a:t>Contexte et objectifs</a:t>
          </a:r>
          <a:endParaRPr lang="en-GB" sz="1200" dirty="0"/>
        </a:p>
      </dgm:t>
    </dgm:pt>
    <dgm:pt modelId="{273E121C-7658-40F8-95BB-217C37DCE91A}" type="parTrans" cxnId="{A326BB29-4044-422E-A16E-636B1C20949F}">
      <dgm:prSet/>
      <dgm:spPr/>
      <dgm:t>
        <a:bodyPr/>
        <a:lstStyle/>
        <a:p>
          <a:endParaRPr lang="en-GB"/>
        </a:p>
      </dgm:t>
    </dgm:pt>
    <dgm:pt modelId="{CFDD80B5-CF77-4D13-A3A5-6A4CA2334F1A}" type="sibTrans" cxnId="{A326BB29-4044-422E-A16E-636B1C20949F}">
      <dgm:prSet/>
      <dgm:spPr/>
      <dgm:t>
        <a:bodyPr/>
        <a:lstStyle/>
        <a:p>
          <a:endParaRPr lang="en-GB"/>
        </a:p>
      </dgm:t>
    </dgm:pt>
    <dgm:pt modelId="{4277E00E-FF7B-48BD-A7BC-CBCF81C6286C}">
      <dgm:prSet phldrT="[Texte]" custT="1"/>
      <dgm:spPr>
        <a:solidFill>
          <a:schemeClr val="accent2">
            <a:lumMod val="75000"/>
          </a:schemeClr>
        </a:solidFill>
      </dgm:spPr>
      <dgm:t>
        <a:bodyPr/>
        <a:lstStyle/>
        <a:p>
          <a:r>
            <a:rPr lang="fr-FR" sz="1200" dirty="0"/>
            <a:t>Dispositif expérimental</a:t>
          </a:r>
          <a:endParaRPr lang="en-GB" sz="1200" dirty="0"/>
        </a:p>
      </dgm:t>
    </dgm:pt>
    <dgm:pt modelId="{76978011-B9DD-4099-9C31-1CDB8C22FD11}" type="parTrans" cxnId="{2C965E06-696A-4349-9EC8-697CB4DBE75F}">
      <dgm:prSet/>
      <dgm:spPr/>
      <dgm:t>
        <a:bodyPr/>
        <a:lstStyle/>
        <a:p>
          <a:endParaRPr lang="en-GB"/>
        </a:p>
      </dgm:t>
    </dgm:pt>
    <dgm:pt modelId="{0C106E6A-4EEC-463F-8558-184F0D740960}" type="sibTrans" cxnId="{2C965E06-696A-4349-9EC8-697CB4DBE75F}">
      <dgm:prSet/>
      <dgm:spPr/>
      <dgm:t>
        <a:bodyPr/>
        <a:lstStyle/>
        <a:p>
          <a:endParaRPr lang="en-GB"/>
        </a:p>
      </dgm:t>
    </dgm:pt>
    <dgm:pt modelId="{42D01082-32EB-42C4-8211-E9E247D8BC9B}">
      <dgm:prSet phldrT="[Texte]" custT="1"/>
      <dgm:spPr>
        <a:solidFill>
          <a:srgbClr val="4472C4"/>
        </a:solidFill>
      </dgm:spPr>
      <dgm:t>
        <a:bodyPr/>
        <a:lstStyle/>
        <a:p>
          <a:r>
            <a:rPr lang="fr-FR" sz="1200" dirty="0"/>
            <a:t>Résultats</a:t>
          </a:r>
          <a:endParaRPr lang="en-GB" sz="1200" dirty="0"/>
        </a:p>
      </dgm:t>
    </dgm:pt>
    <dgm:pt modelId="{54E9190D-07FF-47F7-AD17-69B899CCD3C1}" type="parTrans" cxnId="{EE4A4F34-F54D-40DE-BF3A-4953DE59945C}">
      <dgm:prSet/>
      <dgm:spPr/>
      <dgm:t>
        <a:bodyPr/>
        <a:lstStyle/>
        <a:p>
          <a:endParaRPr lang="en-GB"/>
        </a:p>
      </dgm:t>
    </dgm:pt>
    <dgm:pt modelId="{8845A6F5-F8F1-43C0-B4DD-B91B7EC75DA3}" type="sibTrans" cxnId="{EE4A4F34-F54D-40DE-BF3A-4953DE59945C}">
      <dgm:prSet/>
      <dgm:spPr/>
      <dgm:t>
        <a:bodyPr/>
        <a:lstStyle/>
        <a:p>
          <a:endParaRPr lang="en-GB"/>
        </a:p>
      </dgm:t>
    </dgm:pt>
    <dgm:pt modelId="{0ACC4D4B-21D0-42AB-ADD4-1F82B3C50331}">
      <dgm:prSet phldrT="[Texte]" custT="1"/>
      <dgm:spPr/>
      <dgm:t>
        <a:bodyPr/>
        <a:lstStyle/>
        <a:p>
          <a:r>
            <a:rPr lang="fr-FR" sz="1200" dirty="0"/>
            <a:t>Conclusion et perspectives</a:t>
          </a:r>
          <a:endParaRPr lang="en-GB" sz="1200" dirty="0"/>
        </a:p>
      </dgm:t>
    </dgm:pt>
    <dgm:pt modelId="{FFBB9292-C902-41BF-A4AB-BAE92B0B0BD3}" type="parTrans" cxnId="{2DB911D0-A3FF-4E3B-8401-DD2441511EC8}">
      <dgm:prSet/>
      <dgm:spPr/>
      <dgm:t>
        <a:bodyPr/>
        <a:lstStyle/>
        <a:p>
          <a:endParaRPr lang="en-GB"/>
        </a:p>
      </dgm:t>
    </dgm:pt>
    <dgm:pt modelId="{19D71580-A7BB-427D-8926-14CB00713E4A}" type="sibTrans" cxnId="{2DB911D0-A3FF-4E3B-8401-DD2441511EC8}">
      <dgm:prSet/>
      <dgm:spPr/>
      <dgm:t>
        <a:bodyPr/>
        <a:lstStyle/>
        <a:p>
          <a:endParaRPr lang="en-GB"/>
        </a:p>
      </dgm:t>
    </dgm:pt>
    <dgm:pt modelId="{DF9AF231-A09A-438B-B5D3-F2817121C757}">
      <dgm:prSet phldrT="[Texte]" custT="1"/>
      <dgm:spPr>
        <a:solidFill>
          <a:srgbClr val="4472C4"/>
        </a:solidFill>
      </dgm:spPr>
      <dgm:t>
        <a:bodyPr/>
        <a:lstStyle/>
        <a:p>
          <a:r>
            <a:rPr lang="fr-FR" sz="1200" dirty="0"/>
            <a:t>Techniques de mesures</a:t>
          </a:r>
          <a:endParaRPr lang="en-GB" sz="1200" dirty="0"/>
        </a:p>
      </dgm:t>
    </dgm:pt>
    <dgm:pt modelId="{8B3FC621-329D-42BD-9CD7-FFE54512F313}" type="parTrans" cxnId="{FB484D9C-6BD8-46D0-BEC5-D42CCF976F8D}">
      <dgm:prSet/>
      <dgm:spPr/>
      <dgm:t>
        <a:bodyPr/>
        <a:lstStyle/>
        <a:p>
          <a:endParaRPr lang="en-GB"/>
        </a:p>
      </dgm:t>
    </dgm:pt>
    <dgm:pt modelId="{168F9237-CEF5-4658-A170-B539AAE2C304}" type="sibTrans" cxnId="{FB484D9C-6BD8-46D0-BEC5-D42CCF976F8D}">
      <dgm:prSet/>
      <dgm:spPr/>
      <dgm:t>
        <a:bodyPr/>
        <a:lstStyle/>
        <a:p>
          <a:endParaRPr lang="en-GB"/>
        </a:p>
      </dgm:t>
    </dgm:pt>
    <dgm:pt modelId="{78712D41-DD6A-4E19-A3E6-29BB558B3FF9}" type="pres">
      <dgm:prSet presAssocID="{E29152FD-BE9B-4C21-9A59-8DC17F38AA5A}" presName="Name0" presStyleCnt="0">
        <dgm:presLayoutVars>
          <dgm:dir/>
          <dgm:animLvl val="lvl"/>
          <dgm:resizeHandles val="exact"/>
        </dgm:presLayoutVars>
      </dgm:prSet>
      <dgm:spPr/>
    </dgm:pt>
    <dgm:pt modelId="{DC4EAE59-0B73-474A-BF67-8183AC010ACF}" type="pres">
      <dgm:prSet presAssocID="{AAB9411C-73C3-4070-99C4-D3191F6A4384}" presName="parTxOnly" presStyleLbl="node1" presStyleIdx="0" presStyleCnt="5" custLinFactNeighborX="-6841">
        <dgm:presLayoutVars>
          <dgm:chMax val="0"/>
          <dgm:chPref val="0"/>
          <dgm:bulletEnabled val="1"/>
        </dgm:presLayoutVars>
      </dgm:prSet>
      <dgm:spPr/>
      <dgm:t>
        <a:bodyPr/>
        <a:lstStyle/>
        <a:p>
          <a:endParaRPr lang="fr-FR"/>
        </a:p>
      </dgm:t>
    </dgm:pt>
    <dgm:pt modelId="{37C8D589-FAC5-441F-ADAA-06D7C3C68B95}" type="pres">
      <dgm:prSet presAssocID="{CFDD80B5-CF77-4D13-A3A5-6A4CA2334F1A}" presName="parTxOnlySpace" presStyleCnt="0"/>
      <dgm:spPr/>
    </dgm:pt>
    <dgm:pt modelId="{93D53AA9-BC21-48FD-A8B5-CB20E7E10041}" type="pres">
      <dgm:prSet presAssocID="{DF9AF231-A09A-438B-B5D3-F2817121C757}" presName="parTxOnly" presStyleLbl="node1" presStyleIdx="1" presStyleCnt="5">
        <dgm:presLayoutVars>
          <dgm:chMax val="0"/>
          <dgm:chPref val="0"/>
          <dgm:bulletEnabled val="1"/>
        </dgm:presLayoutVars>
      </dgm:prSet>
      <dgm:spPr/>
      <dgm:t>
        <a:bodyPr/>
        <a:lstStyle/>
        <a:p>
          <a:endParaRPr lang="fr-FR"/>
        </a:p>
      </dgm:t>
    </dgm:pt>
    <dgm:pt modelId="{3FCE1B58-8442-469C-A8BC-D5FE70C9047F}" type="pres">
      <dgm:prSet presAssocID="{168F9237-CEF5-4658-A170-B539AAE2C304}" presName="parTxOnlySpace" presStyleCnt="0"/>
      <dgm:spPr/>
    </dgm:pt>
    <dgm:pt modelId="{8A194DAB-3C4B-48B4-9DF3-265481C066AB}" type="pres">
      <dgm:prSet presAssocID="{4277E00E-FF7B-48BD-A7BC-CBCF81C6286C}" presName="parTxOnly" presStyleLbl="node1" presStyleIdx="2" presStyleCnt="5">
        <dgm:presLayoutVars>
          <dgm:chMax val="0"/>
          <dgm:chPref val="0"/>
          <dgm:bulletEnabled val="1"/>
        </dgm:presLayoutVars>
      </dgm:prSet>
      <dgm:spPr/>
      <dgm:t>
        <a:bodyPr/>
        <a:lstStyle/>
        <a:p>
          <a:endParaRPr lang="fr-FR"/>
        </a:p>
      </dgm:t>
    </dgm:pt>
    <dgm:pt modelId="{EF6711D7-601F-4A40-9CA6-121F340E7306}" type="pres">
      <dgm:prSet presAssocID="{0C106E6A-4EEC-463F-8558-184F0D740960}" presName="parTxOnlySpace" presStyleCnt="0"/>
      <dgm:spPr/>
    </dgm:pt>
    <dgm:pt modelId="{8B0B9736-AC4D-44A9-870D-8B1138A0C459}" type="pres">
      <dgm:prSet presAssocID="{42D01082-32EB-42C4-8211-E9E247D8BC9B}" presName="parTxOnly" presStyleLbl="node1" presStyleIdx="3" presStyleCnt="5">
        <dgm:presLayoutVars>
          <dgm:chMax val="0"/>
          <dgm:chPref val="0"/>
          <dgm:bulletEnabled val="1"/>
        </dgm:presLayoutVars>
      </dgm:prSet>
      <dgm:spPr/>
      <dgm:t>
        <a:bodyPr/>
        <a:lstStyle/>
        <a:p>
          <a:endParaRPr lang="fr-FR"/>
        </a:p>
      </dgm:t>
    </dgm:pt>
    <dgm:pt modelId="{F47D12EF-0AFD-423D-A800-5FE2C211C95E}" type="pres">
      <dgm:prSet presAssocID="{8845A6F5-F8F1-43C0-B4DD-B91B7EC75DA3}" presName="parTxOnlySpace" presStyleCnt="0"/>
      <dgm:spPr/>
    </dgm:pt>
    <dgm:pt modelId="{5B08EEF6-2993-4A8C-A14B-E82C7F37BD3F}" type="pres">
      <dgm:prSet presAssocID="{0ACC4D4B-21D0-42AB-ADD4-1F82B3C50331}" presName="parTxOnly" presStyleLbl="node1" presStyleIdx="4" presStyleCnt="5">
        <dgm:presLayoutVars>
          <dgm:chMax val="0"/>
          <dgm:chPref val="0"/>
          <dgm:bulletEnabled val="1"/>
        </dgm:presLayoutVars>
      </dgm:prSet>
      <dgm:spPr/>
      <dgm:t>
        <a:bodyPr/>
        <a:lstStyle/>
        <a:p>
          <a:endParaRPr lang="fr-FR"/>
        </a:p>
      </dgm:t>
    </dgm:pt>
  </dgm:ptLst>
  <dgm:cxnLst>
    <dgm:cxn modelId="{FB484D9C-6BD8-46D0-BEC5-D42CCF976F8D}" srcId="{E29152FD-BE9B-4C21-9A59-8DC17F38AA5A}" destId="{DF9AF231-A09A-438B-B5D3-F2817121C757}" srcOrd="1" destOrd="0" parTransId="{8B3FC621-329D-42BD-9CD7-FFE54512F313}" sibTransId="{168F9237-CEF5-4658-A170-B539AAE2C304}"/>
    <dgm:cxn modelId="{EE4A4F34-F54D-40DE-BF3A-4953DE59945C}" srcId="{E29152FD-BE9B-4C21-9A59-8DC17F38AA5A}" destId="{42D01082-32EB-42C4-8211-E9E247D8BC9B}" srcOrd="3" destOrd="0" parTransId="{54E9190D-07FF-47F7-AD17-69B899CCD3C1}" sibTransId="{8845A6F5-F8F1-43C0-B4DD-B91B7EC75DA3}"/>
    <dgm:cxn modelId="{9E09E012-5CD9-4C76-928F-23DCBED54132}" type="presOf" srcId="{E29152FD-BE9B-4C21-9A59-8DC17F38AA5A}" destId="{78712D41-DD6A-4E19-A3E6-29BB558B3FF9}" srcOrd="0" destOrd="0" presId="urn:microsoft.com/office/officeart/2005/8/layout/chevron1"/>
    <dgm:cxn modelId="{A326BB29-4044-422E-A16E-636B1C20949F}" srcId="{E29152FD-BE9B-4C21-9A59-8DC17F38AA5A}" destId="{AAB9411C-73C3-4070-99C4-D3191F6A4384}" srcOrd="0" destOrd="0" parTransId="{273E121C-7658-40F8-95BB-217C37DCE91A}" sibTransId="{CFDD80B5-CF77-4D13-A3A5-6A4CA2334F1A}"/>
    <dgm:cxn modelId="{01BA0D82-BE03-42DF-AA8F-F1342901ECD3}" type="presOf" srcId="{4277E00E-FF7B-48BD-A7BC-CBCF81C6286C}" destId="{8A194DAB-3C4B-48B4-9DF3-265481C066AB}" srcOrd="0" destOrd="0" presId="urn:microsoft.com/office/officeart/2005/8/layout/chevron1"/>
    <dgm:cxn modelId="{7607F7E5-A991-4264-9B18-E13B3ED5DD54}" type="presOf" srcId="{0ACC4D4B-21D0-42AB-ADD4-1F82B3C50331}" destId="{5B08EEF6-2993-4A8C-A14B-E82C7F37BD3F}" srcOrd="0" destOrd="0" presId="urn:microsoft.com/office/officeart/2005/8/layout/chevron1"/>
    <dgm:cxn modelId="{2C965E06-696A-4349-9EC8-697CB4DBE75F}" srcId="{E29152FD-BE9B-4C21-9A59-8DC17F38AA5A}" destId="{4277E00E-FF7B-48BD-A7BC-CBCF81C6286C}" srcOrd="2" destOrd="0" parTransId="{76978011-B9DD-4099-9C31-1CDB8C22FD11}" sibTransId="{0C106E6A-4EEC-463F-8558-184F0D740960}"/>
    <dgm:cxn modelId="{C6336A44-B6DB-4D91-BDAB-BABE81ADE532}" type="presOf" srcId="{DF9AF231-A09A-438B-B5D3-F2817121C757}" destId="{93D53AA9-BC21-48FD-A8B5-CB20E7E10041}" srcOrd="0" destOrd="0" presId="urn:microsoft.com/office/officeart/2005/8/layout/chevron1"/>
    <dgm:cxn modelId="{8B2BF781-489B-4A32-8902-42EB33F8D248}" type="presOf" srcId="{AAB9411C-73C3-4070-99C4-D3191F6A4384}" destId="{DC4EAE59-0B73-474A-BF67-8183AC010ACF}" srcOrd="0" destOrd="0" presId="urn:microsoft.com/office/officeart/2005/8/layout/chevron1"/>
    <dgm:cxn modelId="{BCEDAA70-E02C-4035-9BAA-B95CC13D91D9}" type="presOf" srcId="{42D01082-32EB-42C4-8211-E9E247D8BC9B}" destId="{8B0B9736-AC4D-44A9-870D-8B1138A0C459}" srcOrd="0" destOrd="0" presId="urn:microsoft.com/office/officeart/2005/8/layout/chevron1"/>
    <dgm:cxn modelId="{2DB911D0-A3FF-4E3B-8401-DD2441511EC8}" srcId="{E29152FD-BE9B-4C21-9A59-8DC17F38AA5A}" destId="{0ACC4D4B-21D0-42AB-ADD4-1F82B3C50331}" srcOrd="4" destOrd="0" parTransId="{FFBB9292-C902-41BF-A4AB-BAE92B0B0BD3}" sibTransId="{19D71580-A7BB-427D-8926-14CB00713E4A}"/>
    <dgm:cxn modelId="{72711E75-86CA-4C13-82D9-B652756A2C17}" type="presParOf" srcId="{78712D41-DD6A-4E19-A3E6-29BB558B3FF9}" destId="{DC4EAE59-0B73-474A-BF67-8183AC010ACF}" srcOrd="0" destOrd="0" presId="urn:microsoft.com/office/officeart/2005/8/layout/chevron1"/>
    <dgm:cxn modelId="{E14ED581-6E00-4AAF-B45F-4BECEB697182}" type="presParOf" srcId="{78712D41-DD6A-4E19-A3E6-29BB558B3FF9}" destId="{37C8D589-FAC5-441F-ADAA-06D7C3C68B95}" srcOrd="1" destOrd="0" presId="urn:microsoft.com/office/officeart/2005/8/layout/chevron1"/>
    <dgm:cxn modelId="{9871845F-73F6-442C-8EA6-BF9AD37EE3B4}" type="presParOf" srcId="{78712D41-DD6A-4E19-A3E6-29BB558B3FF9}" destId="{93D53AA9-BC21-48FD-A8B5-CB20E7E10041}" srcOrd="2" destOrd="0" presId="urn:microsoft.com/office/officeart/2005/8/layout/chevron1"/>
    <dgm:cxn modelId="{7942F574-8F1D-40C3-B105-5175816E6AD4}" type="presParOf" srcId="{78712D41-DD6A-4E19-A3E6-29BB558B3FF9}" destId="{3FCE1B58-8442-469C-A8BC-D5FE70C9047F}" srcOrd="3" destOrd="0" presId="urn:microsoft.com/office/officeart/2005/8/layout/chevron1"/>
    <dgm:cxn modelId="{0007E7A6-1FAD-4697-B5E7-305FE9B382E9}" type="presParOf" srcId="{78712D41-DD6A-4E19-A3E6-29BB558B3FF9}" destId="{8A194DAB-3C4B-48B4-9DF3-265481C066AB}" srcOrd="4" destOrd="0" presId="urn:microsoft.com/office/officeart/2005/8/layout/chevron1"/>
    <dgm:cxn modelId="{26967053-6FA8-443A-974B-50FD819F1953}" type="presParOf" srcId="{78712D41-DD6A-4E19-A3E6-29BB558B3FF9}" destId="{EF6711D7-601F-4A40-9CA6-121F340E7306}" srcOrd="5" destOrd="0" presId="urn:microsoft.com/office/officeart/2005/8/layout/chevron1"/>
    <dgm:cxn modelId="{02019D83-A804-425A-8ACB-3A02447AC903}" type="presParOf" srcId="{78712D41-DD6A-4E19-A3E6-29BB558B3FF9}" destId="{8B0B9736-AC4D-44A9-870D-8B1138A0C459}" srcOrd="6" destOrd="0" presId="urn:microsoft.com/office/officeart/2005/8/layout/chevron1"/>
    <dgm:cxn modelId="{C433D71F-C493-4F18-974D-03355C435BBF}" type="presParOf" srcId="{78712D41-DD6A-4E19-A3E6-29BB558B3FF9}" destId="{F47D12EF-0AFD-423D-A800-5FE2C211C95E}" srcOrd="7" destOrd="0" presId="urn:microsoft.com/office/officeart/2005/8/layout/chevron1"/>
    <dgm:cxn modelId="{2E36ED39-A4C2-4F68-8C72-D5283A4D535B}" type="presParOf" srcId="{78712D41-DD6A-4E19-A3E6-29BB558B3FF9}" destId="{5B08EEF6-2993-4A8C-A14B-E82C7F37BD3F}"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E29152FD-BE9B-4C21-9A59-8DC17F38AA5A}" type="doc">
      <dgm:prSet loTypeId="urn:microsoft.com/office/officeart/2005/8/layout/chevron1" loCatId="process" qsTypeId="urn:microsoft.com/office/officeart/2005/8/quickstyle/simple1" qsCatId="simple" csTypeId="urn:microsoft.com/office/officeart/2005/8/colors/accent1_2" csCatId="accent1" phldr="1"/>
      <dgm:spPr/>
    </dgm:pt>
    <dgm:pt modelId="{AAB9411C-73C3-4070-99C4-D3191F6A4384}">
      <dgm:prSet phldrT="[Texte]" custT="1"/>
      <dgm:spPr>
        <a:solidFill>
          <a:srgbClr val="4472C4"/>
        </a:solidFill>
      </dgm:spPr>
      <dgm:t>
        <a:bodyPr/>
        <a:lstStyle/>
        <a:p>
          <a:r>
            <a:rPr lang="fr-FR" sz="1200" dirty="0"/>
            <a:t>Contexte et objectifs</a:t>
          </a:r>
          <a:endParaRPr lang="en-GB" sz="1200" dirty="0"/>
        </a:p>
      </dgm:t>
    </dgm:pt>
    <dgm:pt modelId="{273E121C-7658-40F8-95BB-217C37DCE91A}" type="parTrans" cxnId="{A326BB29-4044-422E-A16E-636B1C20949F}">
      <dgm:prSet/>
      <dgm:spPr/>
      <dgm:t>
        <a:bodyPr/>
        <a:lstStyle/>
        <a:p>
          <a:endParaRPr lang="en-GB"/>
        </a:p>
      </dgm:t>
    </dgm:pt>
    <dgm:pt modelId="{CFDD80B5-CF77-4D13-A3A5-6A4CA2334F1A}" type="sibTrans" cxnId="{A326BB29-4044-422E-A16E-636B1C20949F}">
      <dgm:prSet/>
      <dgm:spPr/>
      <dgm:t>
        <a:bodyPr/>
        <a:lstStyle/>
        <a:p>
          <a:endParaRPr lang="en-GB"/>
        </a:p>
      </dgm:t>
    </dgm:pt>
    <dgm:pt modelId="{4277E00E-FF7B-48BD-A7BC-CBCF81C6286C}">
      <dgm:prSet phldrT="[Texte]" custT="1"/>
      <dgm:spPr>
        <a:solidFill>
          <a:srgbClr val="4472C4"/>
        </a:solidFill>
      </dgm:spPr>
      <dgm:t>
        <a:bodyPr/>
        <a:lstStyle/>
        <a:p>
          <a:r>
            <a:rPr lang="fr-FR" sz="1200" dirty="0"/>
            <a:t>Dispositif expérimental</a:t>
          </a:r>
          <a:endParaRPr lang="en-GB" sz="1200" dirty="0"/>
        </a:p>
      </dgm:t>
    </dgm:pt>
    <dgm:pt modelId="{76978011-B9DD-4099-9C31-1CDB8C22FD11}" type="parTrans" cxnId="{2C965E06-696A-4349-9EC8-697CB4DBE75F}">
      <dgm:prSet/>
      <dgm:spPr/>
      <dgm:t>
        <a:bodyPr/>
        <a:lstStyle/>
        <a:p>
          <a:endParaRPr lang="en-GB"/>
        </a:p>
      </dgm:t>
    </dgm:pt>
    <dgm:pt modelId="{0C106E6A-4EEC-463F-8558-184F0D740960}" type="sibTrans" cxnId="{2C965E06-696A-4349-9EC8-697CB4DBE75F}">
      <dgm:prSet/>
      <dgm:spPr/>
      <dgm:t>
        <a:bodyPr/>
        <a:lstStyle/>
        <a:p>
          <a:endParaRPr lang="en-GB"/>
        </a:p>
      </dgm:t>
    </dgm:pt>
    <dgm:pt modelId="{42D01082-32EB-42C4-8211-E9E247D8BC9B}">
      <dgm:prSet phldrT="[Texte]" custT="1"/>
      <dgm:spPr>
        <a:solidFill>
          <a:schemeClr val="accent2">
            <a:lumMod val="75000"/>
          </a:schemeClr>
        </a:solidFill>
      </dgm:spPr>
      <dgm:t>
        <a:bodyPr/>
        <a:lstStyle/>
        <a:p>
          <a:r>
            <a:rPr lang="fr-FR" sz="1200" dirty="0"/>
            <a:t>Résultats</a:t>
          </a:r>
          <a:endParaRPr lang="en-GB" sz="1200" dirty="0"/>
        </a:p>
      </dgm:t>
    </dgm:pt>
    <dgm:pt modelId="{54E9190D-07FF-47F7-AD17-69B899CCD3C1}" type="parTrans" cxnId="{EE4A4F34-F54D-40DE-BF3A-4953DE59945C}">
      <dgm:prSet/>
      <dgm:spPr/>
      <dgm:t>
        <a:bodyPr/>
        <a:lstStyle/>
        <a:p>
          <a:endParaRPr lang="en-GB"/>
        </a:p>
      </dgm:t>
    </dgm:pt>
    <dgm:pt modelId="{8845A6F5-F8F1-43C0-B4DD-B91B7EC75DA3}" type="sibTrans" cxnId="{EE4A4F34-F54D-40DE-BF3A-4953DE59945C}">
      <dgm:prSet/>
      <dgm:spPr/>
      <dgm:t>
        <a:bodyPr/>
        <a:lstStyle/>
        <a:p>
          <a:endParaRPr lang="en-GB"/>
        </a:p>
      </dgm:t>
    </dgm:pt>
    <dgm:pt modelId="{0ACC4D4B-21D0-42AB-ADD4-1F82B3C50331}">
      <dgm:prSet phldrT="[Texte]" custT="1"/>
      <dgm:spPr/>
      <dgm:t>
        <a:bodyPr/>
        <a:lstStyle/>
        <a:p>
          <a:r>
            <a:rPr lang="fr-FR" sz="1200" dirty="0"/>
            <a:t>Conclusion et perspectives</a:t>
          </a:r>
          <a:endParaRPr lang="en-GB" sz="1200" dirty="0"/>
        </a:p>
      </dgm:t>
    </dgm:pt>
    <dgm:pt modelId="{FFBB9292-C902-41BF-A4AB-BAE92B0B0BD3}" type="parTrans" cxnId="{2DB911D0-A3FF-4E3B-8401-DD2441511EC8}">
      <dgm:prSet/>
      <dgm:spPr/>
      <dgm:t>
        <a:bodyPr/>
        <a:lstStyle/>
        <a:p>
          <a:endParaRPr lang="en-GB"/>
        </a:p>
      </dgm:t>
    </dgm:pt>
    <dgm:pt modelId="{19D71580-A7BB-427D-8926-14CB00713E4A}" type="sibTrans" cxnId="{2DB911D0-A3FF-4E3B-8401-DD2441511EC8}">
      <dgm:prSet/>
      <dgm:spPr/>
      <dgm:t>
        <a:bodyPr/>
        <a:lstStyle/>
        <a:p>
          <a:endParaRPr lang="en-GB"/>
        </a:p>
      </dgm:t>
    </dgm:pt>
    <dgm:pt modelId="{DF9AF231-A09A-438B-B5D3-F2817121C757}">
      <dgm:prSet phldrT="[Texte]" custT="1"/>
      <dgm:spPr>
        <a:solidFill>
          <a:srgbClr val="4472C4"/>
        </a:solidFill>
      </dgm:spPr>
      <dgm:t>
        <a:bodyPr/>
        <a:lstStyle/>
        <a:p>
          <a:r>
            <a:rPr lang="fr-FR" sz="1200" dirty="0"/>
            <a:t>Techniques de mesures</a:t>
          </a:r>
          <a:endParaRPr lang="en-GB" sz="1200" dirty="0"/>
        </a:p>
      </dgm:t>
    </dgm:pt>
    <dgm:pt modelId="{8B3FC621-329D-42BD-9CD7-FFE54512F313}" type="parTrans" cxnId="{FB484D9C-6BD8-46D0-BEC5-D42CCF976F8D}">
      <dgm:prSet/>
      <dgm:spPr/>
      <dgm:t>
        <a:bodyPr/>
        <a:lstStyle/>
        <a:p>
          <a:endParaRPr lang="en-GB"/>
        </a:p>
      </dgm:t>
    </dgm:pt>
    <dgm:pt modelId="{168F9237-CEF5-4658-A170-B539AAE2C304}" type="sibTrans" cxnId="{FB484D9C-6BD8-46D0-BEC5-D42CCF976F8D}">
      <dgm:prSet/>
      <dgm:spPr/>
      <dgm:t>
        <a:bodyPr/>
        <a:lstStyle/>
        <a:p>
          <a:endParaRPr lang="en-GB"/>
        </a:p>
      </dgm:t>
    </dgm:pt>
    <dgm:pt modelId="{78712D41-DD6A-4E19-A3E6-29BB558B3FF9}" type="pres">
      <dgm:prSet presAssocID="{E29152FD-BE9B-4C21-9A59-8DC17F38AA5A}" presName="Name0" presStyleCnt="0">
        <dgm:presLayoutVars>
          <dgm:dir/>
          <dgm:animLvl val="lvl"/>
          <dgm:resizeHandles val="exact"/>
        </dgm:presLayoutVars>
      </dgm:prSet>
      <dgm:spPr/>
    </dgm:pt>
    <dgm:pt modelId="{DC4EAE59-0B73-474A-BF67-8183AC010ACF}" type="pres">
      <dgm:prSet presAssocID="{AAB9411C-73C3-4070-99C4-D3191F6A4384}" presName="parTxOnly" presStyleLbl="node1" presStyleIdx="0" presStyleCnt="5" custLinFactNeighborX="-6841">
        <dgm:presLayoutVars>
          <dgm:chMax val="0"/>
          <dgm:chPref val="0"/>
          <dgm:bulletEnabled val="1"/>
        </dgm:presLayoutVars>
      </dgm:prSet>
      <dgm:spPr/>
      <dgm:t>
        <a:bodyPr/>
        <a:lstStyle/>
        <a:p>
          <a:endParaRPr lang="fr-FR"/>
        </a:p>
      </dgm:t>
    </dgm:pt>
    <dgm:pt modelId="{37C8D589-FAC5-441F-ADAA-06D7C3C68B95}" type="pres">
      <dgm:prSet presAssocID="{CFDD80B5-CF77-4D13-A3A5-6A4CA2334F1A}" presName="parTxOnlySpace" presStyleCnt="0"/>
      <dgm:spPr/>
    </dgm:pt>
    <dgm:pt modelId="{93D53AA9-BC21-48FD-A8B5-CB20E7E10041}" type="pres">
      <dgm:prSet presAssocID="{DF9AF231-A09A-438B-B5D3-F2817121C757}" presName="parTxOnly" presStyleLbl="node1" presStyleIdx="1" presStyleCnt="5">
        <dgm:presLayoutVars>
          <dgm:chMax val="0"/>
          <dgm:chPref val="0"/>
          <dgm:bulletEnabled val="1"/>
        </dgm:presLayoutVars>
      </dgm:prSet>
      <dgm:spPr/>
      <dgm:t>
        <a:bodyPr/>
        <a:lstStyle/>
        <a:p>
          <a:endParaRPr lang="fr-FR"/>
        </a:p>
      </dgm:t>
    </dgm:pt>
    <dgm:pt modelId="{3FCE1B58-8442-469C-A8BC-D5FE70C9047F}" type="pres">
      <dgm:prSet presAssocID="{168F9237-CEF5-4658-A170-B539AAE2C304}" presName="parTxOnlySpace" presStyleCnt="0"/>
      <dgm:spPr/>
    </dgm:pt>
    <dgm:pt modelId="{8A194DAB-3C4B-48B4-9DF3-265481C066AB}" type="pres">
      <dgm:prSet presAssocID="{4277E00E-FF7B-48BD-A7BC-CBCF81C6286C}" presName="parTxOnly" presStyleLbl="node1" presStyleIdx="2" presStyleCnt="5">
        <dgm:presLayoutVars>
          <dgm:chMax val="0"/>
          <dgm:chPref val="0"/>
          <dgm:bulletEnabled val="1"/>
        </dgm:presLayoutVars>
      </dgm:prSet>
      <dgm:spPr/>
      <dgm:t>
        <a:bodyPr/>
        <a:lstStyle/>
        <a:p>
          <a:endParaRPr lang="fr-FR"/>
        </a:p>
      </dgm:t>
    </dgm:pt>
    <dgm:pt modelId="{EF6711D7-601F-4A40-9CA6-121F340E7306}" type="pres">
      <dgm:prSet presAssocID="{0C106E6A-4EEC-463F-8558-184F0D740960}" presName="parTxOnlySpace" presStyleCnt="0"/>
      <dgm:spPr/>
    </dgm:pt>
    <dgm:pt modelId="{8B0B9736-AC4D-44A9-870D-8B1138A0C459}" type="pres">
      <dgm:prSet presAssocID="{42D01082-32EB-42C4-8211-E9E247D8BC9B}" presName="parTxOnly" presStyleLbl="node1" presStyleIdx="3" presStyleCnt="5">
        <dgm:presLayoutVars>
          <dgm:chMax val="0"/>
          <dgm:chPref val="0"/>
          <dgm:bulletEnabled val="1"/>
        </dgm:presLayoutVars>
      </dgm:prSet>
      <dgm:spPr/>
      <dgm:t>
        <a:bodyPr/>
        <a:lstStyle/>
        <a:p>
          <a:endParaRPr lang="fr-FR"/>
        </a:p>
      </dgm:t>
    </dgm:pt>
    <dgm:pt modelId="{F47D12EF-0AFD-423D-A800-5FE2C211C95E}" type="pres">
      <dgm:prSet presAssocID="{8845A6F5-F8F1-43C0-B4DD-B91B7EC75DA3}" presName="parTxOnlySpace" presStyleCnt="0"/>
      <dgm:spPr/>
    </dgm:pt>
    <dgm:pt modelId="{5B08EEF6-2993-4A8C-A14B-E82C7F37BD3F}" type="pres">
      <dgm:prSet presAssocID="{0ACC4D4B-21D0-42AB-ADD4-1F82B3C50331}" presName="parTxOnly" presStyleLbl="node1" presStyleIdx="4" presStyleCnt="5">
        <dgm:presLayoutVars>
          <dgm:chMax val="0"/>
          <dgm:chPref val="0"/>
          <dgm:bulletEnabled val="1"/>
        </dgm:presLayoutVars>
      </dgm:prSet>
      <dgm:spPr/>
      <dgm:t>
        <a:bodyPr/>
        <a:lstStyle/>
        <a:p>
          <a:endParaRPr lang="fr-FR"/>
        </a:p>
      </dgm:t>
    </dgm:pt>
  </dgm:ptLst>
  <dgm:cxnLst>
    <dgm:cxn modelId="{FB484D9C-6BD8-46D0-BEC5-D42CCF976F8D}" srcId="{E29152FD-BE9B-4C21-9A59-8DC17F38AA5A}" destId="{DF9AF231-A09A-438B-B5D3-F2817121C757}" srcOrd="1" destOrd="0" parTransId="{8B3FC621-329D-42BD-9CD7-FFE54512F313}" sibTransId="{168F9237-CEF5-4658-A170-B539AAE2C304}"/>
    <dgm:cxn modelId="{EE4A4F34-F54D-40DE-BF3A-4953DE59945C}" srcId="{E29152FD-BE9B-4C21-9A59-8DC17F38AA5A}" destId="{42D01082-32EB-42C4-8211-E9E247D8BC9B}" srcOrd="3" destOrd="0" parTransId="{54E9190D-07FF-47F7-AD17-69B899CCD3C1}" sibTransId="{8845A6F5-F8F1-43C0-B4DD-B91B7EC75DA3}"/>
    <dgm:cxn modelId="{9E09E012-5CD9-4C76-928F-23DCBED54132}" type="presOf" srcId="{E29152FD-BE9B-4C21-9A59-8DC17F38AA5A}" destId="{78712D41-DD6A-4E19-A3E6-29BB558B3FF9}" srcOrd="0" destOrd="0" presId="urn:microsoft.com/office/officeart/2005/8/layout/chevron1"/>
    <dgm:cxn modelId="{A326BB29-4044-422E-A16E-636B1C20949F}" srcId="{E29152FD-BE9B-4C21-9A59-8DC17F38AA5A}" destId="{AAB9411C-73C3-4070-99C4-D3191F6A4384}" srcOrd="0" destOrd="0" parTransId="{273E121C-7658-40F8-95BB-217C37DCE91A}" sibTransId="{CFDD80B5-CF77-4D13-A3A5-6A4CA2334F1A}"/>
    <dgm:cxn modelId="{01BA0D82-BE03-42DF-AA8F-F1342901ECD3}" type="presOf" srcId="{4277E00E-FF7B-48BD-A7BC-CBCF81C6286C}" destId="{8A194DAB-3C4B-48B4-9DF3-265481C066AB}" srcOrd="0" destOrd="0" presId="urn:microsoft.com/office/officeart/2005/8/layout/chevron1"/>
    <dgm:cxn modelId="{7607F7E5-A991-4264-9B18-E13B3ED5DD54}" type="presOf" srcId="{0ACC4D4B-21D0-42AB-ADD4-1F82B3C50331}" destId="{5B08EEF6-2993-4A8C-A14B-E82C7F37BD3F}" srcOrd="0" destOrd="0" presId="urn:microsoft.com/office/officeart/2005/8/layout/chevron1"/>
    <dgm:cxn modelId="{2C965E06-696A-4349-9EC8-697CB4DBE75F}" srcId="{E29152FD-BE9B-4C21-9A59-8DC17F38AA5A}" destId="{4277E00E-FF7B-48BD-A7BC-CBCF81C6286C}" srcOrd="2" destOrd="0" parTransId="{76978011-B9DD-4099-9C31-1CDB8C22FD11}" sibTransId="{0C106E6A-4EEC-463F-8558-184F0D740960}"/>
    <dgm:cxn modelId="{C6336A44-B6DB-4D91-BDAB-BABE81ADE532}" type="presOf" srcId="{DF9AF231-A09A-438B-B5D3-F2817121C757}" destId="{93D53AA9-BC21-48FD-A8B5-CB20E7E10041}" srcOrd="0" destOrd="0" presId="urn:microsoft.com/office/officeart/2005/8/layout/chevron1"/>
    <dgm:cxn modelId="{8B2BF781-489B-4A32-8902-42EB33F8D248}" type="presOf" srcId="{AAB9411C-73C3-4070-99C4-D3191F6A4384}" destId="{DC4EAE59-0B73-474A-BF67-8183AC010ACF}" srcOrd="0" destOrd="0" presId="urn:microsoft.com/office/officeart/2005/8/layout/chevron1"/>
    <dgm:cxn modelId="{BCEDAA70-E02C-4035-9BAA-B95CC13D91D9}" type="presOf" srcId="{42D01082-32EB-42C4-8211-E9E247D8BC9B}" destId="{8B0B9736-AC4D-44A9-870D-8B1138A0C459}" srcOrd="0" destOrd="0" presId="urn:microsoft.com/office/officeart/2005/8/layout/chevron1"/>
    <dgm:cxn modelId="{2DB911D0-A3FF-4E3B-8401-DD2441511EC8}" srcId="{E29152FD-BE9B-4C21-9A59-8DC17F38AA5A}" destId="{0ACC4D4B-21D0-42AB-ADD4-1F82B3C50331}" srcOrd="4" destOrd="0" parTransId="{FFBB9292-C902-41BF-A4AB-BAE92B0B0BD3}" sibTransId="{19D71580-A7BB-427D-8926-14CB00713E4A}"/>
    <dgm:cxn modelId="{72711E75-86CA-4C13-82D9-B652756A2C17}" type="presParOf" srcId="{78712D41-DD6A-4E19-A3E6-29BB558B3FF9}" destId="{DC4EAE59-0B73-474A-BF67-8183AC010ACF}" srcOrd="0" destOrd="0" presId="urn:microsoft.com/office/officeart/2005/8/layout/chevron1"/>
    <dgm:cxn modelId="{E14ED581-6E00-4AAF-B45F-4BECEB697182}" type="presParOf" srcId="{78712D41-DD6A-4E19-A3E6-29BB558B3FF9}" destId="{37C8D589-FAC5-441F-ADAA-06D7C3C68B95}" srcOrd="1" destOrd="0" presId="urn:microsoft.com/office/officeart/2005/8/layout/chevron1"/>
    <dgm:cxn modelId="{9871845F-73F6-442C-8EA6-BF9AD37EE3B4}" type="presParOf" srcId="{78712D41-DD6A-4E19-A3E6-29BB558B3FF9}" destId="{93D53AA9-BC21-48FD-A8B5-CB20E7E10041}" srcOrd="2" destOrd="0" presId="urn:microsoft.com/office/officeart/2005/8/layout/chevron1"/>
    <dgm:cxn modelId="{7942F574-8F1D-40C3-B105-5175816E6AD4}" type="presParOf" srcId="{78712D41-DD6A-4E19-A3E6-29BB558B3FF9}" destId="{3FCE1B58-8442-469C-A8BC-D5FE70C9047F}" srcOrd="3" destOrd="0" presId="urn:microsoft.com/office/officeart/2005/8/layout/chevron1"/>
    <dgm:cxn modelId="{0007E7A6-1FAD-4697-B5E7-305FE9B382E9}" type="presParOf" srcId="{78712D41-DD6A-4E19-A3E6-29BB558B3FF9}" destId="{8A194DAB-3C4B-48B4-9DF3-265481C066AB}" srcOrd="4" destOrd="0" presId="urn:microsoft.com/office/officeart/2005/8/layout/chevron1"/>
    <dgm:cxn modelId="{26967053-6FA8-443A-974B-50FD819F1953}" type="presParOf" srcId="{78712D41-DD6A-4E19-A3E6-29BB558B3FF9}" destId="{EF6711D7-601F-4A40-9CA6-121F340E7306}" srcOrd="5" destOrd="0" presId="urn:microsoft.com/office/officeart/2005/8/layout/chevron1"/>
    <dgm:cxn modelId="{02019D83-A804-425A-8ACB-3A02447AC903}" type="presParOf" srcId="{78712D41-DD6A-4E19-A3E6-29BB558B3FF9}" destId="{8B0B9736-AC4D-44A9-870D-8B1138A0C459}" srcOrd="6" destOrd="0" presId="urn:microsoft.com/office/officeart/2005/8/layout/chevron1"/>
    <dgm:cxn modelId="{C433D71F-C493-4F18-974D-03355C435BBF}" type="presParOf" srcId="{78712D41-DD6A-4E19-A3E6-29BB558B3FF9}" destId="{F47D12EF-0AFD-423D-A800-5FE2C211C95E}" srcOrd="7" destOrd="0" presId="urn:microsoft.com/office/officeart/2005/8/layout/chevron1"/>
    <dgm:cxn modelId="{2E36ED39-A4C2-4F68-8C72-D5283A4D535B}" type="presParOf" srcId="{78712D41-DD6A-4E19-A3E6-29BB558B3FF9}" destId="{5B08EEF6-2993-4A8C-A14B-E82C7F37BD3F}"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E29152FD-BE9B-4C21-9A59-8DC17F38AA5A}" type="doc">
      <dgm:prSet loTypeId="urn:microsoft.com/office/officeart/2005/8/layout/chevron1" loCatId="process" qsTypeId="urn:microsoft.com/office/officeart/2005/8/quickstyle/simple1" qsCatId="simple" csTypeId="urn:microsoft.com/office/officeart/2005/8/colors/accent1_2" csCatId="accent1" phldr="1"/>
      <dgm:spPr/>
    </dgm:pt>
    <dgm:pt modelId="{AAB9411C-73C3-4070-99C4-D3191F6A4384}">
      <dgm:prSet phldrT="[Texte]" custT="1"/>
      <dgm:spPr>
        <a:solidFill>
          <a:srgbClr val="4472C4"/>
        </a:solidFill>
      </dgm:spPr>
      <dgm:t>
        <a:bodyPr/>
        <a:lstStyle/>
        <a:p>
          <a:r>
            <a:rPr lang="fr-FR" sz="1200" dirty="0"/>
            <a:t>Contexte et objectifs</a:t>
          </a:r>
          <a:endParaRPr lang="en-GB" sz="1200" dirty="0"/>
        </a:p>
      </dgm:t>
    </dgm:pt>
    <dgm:pt modelId="{273E121C-7658-40F8-95BB-217C37DCE91A}" type="parTrans" cxnId="{A326BB29-4044-422E-A16E-636B1C20949F}">
      <dgm:prSet/>
      <dgm:spPr/>
      <dgm:t>
        <a:bodyPr/>
        <a:lstStyle/>
        <a:p>
          <a:endParaRPr lang="en-GB"/>
        </a:p>
      </dgm:t>
    </dgm:pt>
    <dgm:pt modelId="{CFDD80B5-CF77-4D13-A3A5-6A4CA2334F1A}" type="sibTrans" cxnId="{A326BB29-4044-422E-A16E-636B1C20949F}">
      <dgm:prSet/>
      <dgm:spPr/>
      <dgm:t>
        <a:bodyPr/>
        <a:lstStyle/>
        <a:p>
          <a:endParaRPr lang="en-GB"/>
        </a:p>
      </dgm:t>
    </dgm:pt>
    <dgm:pt modelId="{4277E00E-FF7B-48BD-A7BC-CBCF81C6286C}">
      <dgm:prSet phldrT="[Texte]" custT="1"/>
      <dgm:spPr>
        <a:solidFill>
          <a:srgbClr val="4472C4"/>
        </a:solidFill>
      </dgm:spPr>
      <dgm:t>
        <a:bodyPr/>
        <a:lstStyle/>
        <a:p>
          <a:r>
            <a:rPr lang="fr-FR" sz="1200" dirty="0"/>
            <a:t>Dispositif expérimental</a:t>
          </a:r>
          <a:endParaRPr lang="en-GB" sz="1200" dirty="0"/>
        </a:p>
      </dgm:t>
    </dgm:pt>
    <dgm:pt modelId="{76978011-B9DD-4099-9C31-1CDB8C22FD11}" type="parTrans" cxnId="{2C965E06-696A-4349-9EC8-697CB4DBE75F}">
      <dgm:prSet/>
      <dgm:spPr/>
      <dgm:t>
        <a:bodyPr/>
        <a:lstStyle/>
        <a:p>
          <a:endParaRPr lang="en-GB"/>
        </a:p>
      </dgm:t>
    </dgm:pt>
    <dgm:pt modelId="{0C106E6A-4EEC-463F-8558-184F0D740960}" type="sibTrans" cxnId="{2C965E06-696A-4349-9EC8-697CB4DBE75F}">
      <dgm:prSet/>
      <dgm:spPr/>
      <dgm:t>
        <a:bodyPr/>
        <a:lstStyle/>
        <a:p>
          <a:endParaRPr lang="en-GB"/>
        </a:p>
      </dgm:t>
    </dgm:pt>
    <dgm:pt modelId="{42D01082-32EB-42C4-8211-E9E247D8BC9B}">
      <dgm:prSet phldrT="[Texte]" custT="1"/>
      <dgm:spPr>
        <a:solidFill>
          <a:schemeClr val="accent2">
            <a:lumMod val="75000"/>
          </a:schemeClr>
        </a:solidFill>
      </dgm:spPr>
      <dgm:t>
        <a:bodyPr/>
        <a:lstStyle/>
        <a:p>
          <a:r>
            <a:rPr lang="fr-FR" sz="1200" dirty="0"/>
            <a:t>Résultats</a:t>
          </a:r>
          <a:endParaRPr lang="en-GB" sz="1200" dirty="0"/>
        </a:p>
      </dgm:t>
    </dgm:pt>
    <dgm:pt modelId="{54E9190D-07FF-47F7-AD17-69B899CCD3C1}" type="parTrans" cxnId="{EE4A4F34-F54D-40DE-BF3A-4953DE59945C}">
      <dgm:prSet/>
      <dgm:spPr/>
      <dgm:t>
        <a:bodyPr/>
        <a:lstStyle/>
        <a:p>
          <a:endParaRPr lang="en-GB"/>
        </a:p>
      </dgm:t>
    </dgm:pt>
    <dgm:pt modelId="{8845A6F5-F8F1-43C0-B4DD-B91B7EC75DA3}" type="sibTrans" cxnId="{EE4A4F34-F54D-40DE-BF3A-4953DE59945C}">
      <dgm:prSet/>
      <dgm:spPr/>
      <dgm:t>
        <a:bodyPr/>
        <a:lstStyle/>
        <a:p>
          <a:endParaRPr lang="en-GB"/>
        </a:p>
      </dgm:t>
    </dgm:pt>
    <dgm:pt modelId="{0ACC4D4B-21D0-42AB-ADD4-1F82B3C50331}">
      <dgm:prSet phldrT="[Texte]" custT="1"/>
      <dgm:spPr/>
      <dgm:t>
        <a:bodyPr/>
        <a:lstStyle/>
        <a:p>
          <a:r>
            <a:rPr lang="fr-FR" sz="1200" dirty="0"/>
            <a:t>Conclusion et perspectives</a:t>
          </a:r>
          <a:endParaRPr lang="en-GB" sz="1200" dirty="0"/>
        </a:p>
      </dgm:t>
    </dgm:pt>
    <dgm:pt modelId="{FFBB9292-C902-41BF-A4AB-BAE92B0B0BD3}" type="parTrans" cxnId="{2DB911D0-A3FF-4E3B-8401-DD2441511EC8}">
      <dgm:prSet/>
      <dgm:spPr/>
      <dgm:t>
        <a:bodyPr/>
        <a:lstStyle/>
        <a:p>
          <a:endParaRPr lang="en-GB"/>
        </a:p>
      </dgm:t>
    </dgm:pt>
    <dgm:pt modelId="{19D71580-A7BB-427D-8926-14CB00713E4A}" type="sibTrans" cxnId="{2DB911D0-A3FF-4E3B-8401-DD2441511EC8}">
      <dgm:prSet/>
      <dgm:spPr/>
      <dgm:t>
        <a:bodyPr/>
        <a:lstStyle/>
        <a:p>
          <a:endParaRPr lang="en-GB"/>
        </a:p>
      </dgm:t>
    </dgm:pt>
    <dgm:pt modelId="{DF9AF231-A09A-438B-B5D3-F2817121C757}">
      <dgm:prSet phldrT="[Texte]" custT="1"/>
      <dgm:spPr>
        <a:solidFill>
          <a:srgbClr val="4472C4"/>
        </a:solidFill>
      </dgm:spPr>
      <dgm:t>
        <a:bodyPr/>
        <a:lstStyle/>
        <a:p>
          <a:r>
            <a:rPr lang="fr-FR" sz="1200" dirty="0"/>
            <a:t>Techniques de mesures</a:t>
          </a:r>
          <a:endParaRPr lang="en-GB" sz="1200" dirty="0"/>
        </a:p>
      </dgm:t>
    </dgm:pt>
    <dgm:pt modelId="{8B3FC621-329D-42BD-9CD7-FFE54512F313}" type="parTrans" cxnId="{FB484D9C-6BD8-46D0-BEC5-D42CCF976F8D}">
      <dgm:prSet/>
      <dgm:spPr/>
      <dgm:t>
        <a:bodyPr/>
        <a:lstStyle/>
        <a:p>
          <a:endParaRPr lang="en-GB"/>
        </a:p>
      </dgm:t>
    </dgm:pt>
    <dgm:pt modelId="{168F9237-CEF5-4658-A170-B539AAE2C304}" type="sibTrans" cxnId="{FB484D9C-6BD8-46D0-BEC5-D42CCF976F8D}">
      <dgm:prSet/>
      <dgm:spPr/>
      <dgm:t>
        <a:bodyPr/>
        <a:lstStyle/>
        <a:p>
          <a:endParaRPr lang="en-GB"/>
        </a:p>
      </dgm:t>
    </dgm:pt>
    <dgm:pt modelId="{78712D41-DD6A-4E19-A3E6-29BB558B3FF9}" type="pres">
      <dgm:prSet presAssocID="{E29152FD-BE9B-4C21-9A59-8DC17F38AA5A}" presName="Name0" presStyleCnt="0">
        <dgm:presLayoutVars>
          <dgm:dir/>
          <dgm:animLvl val="lvl"/>
          <dgm:resizeHandles val="exact"/>
        </dgm:presLayoutVars>
      </dgm:prSet>
      <dgm:spPr/>
    </dgm:pt>
    <dgm:pt modelId="{DC4EAE59-0B73-474A-BF67-8183AC010ACF}" type="pres">
      <dgm:prSet presAssocID="{AAB9411C-73C3-4070-99C4-D3191F6A4384}" presName="parTxOnly" presStyleLbl="node1" presStyleIdx="0" presStyleCnt="5" custLinFactNeighborX="-6841">
        <dgm:presLayoutVars>
          <dgm:chMax val="0"/>
          <dgm:chPref val="0"/>
          <dgm:bulletEnabled val="1"/>
        </dgm:presLayoutVars>
      </dgm:prSet>
      <dgm:spPr/>
      <dgm:t>
        <a:bodyPr/>
        <a:lstStyle/>
        <a:p>
          <a:endParaRPr lang="fr-FR"/>
        </a:p>
      </dgm:t>
    </dgm:pt>
    <dgm:pt modelId="{37C8D589-FAC5-441F-ADAA-06D7C3C68B95}" type="pres">
      <dgm:prSet presAssocID="{CFDD80B5-CF77-4D13-A3A5-6A4CA2334F1A}" presName="parTxOnlySpace" presStyleCnt="0"/>
      <dgm:spPr/>
    </dgm:pt>
    <dgm:pt modelId="{93D53AA9-BC21-48FD-A8B5-CB20E7E10041}" type="pres">
      <dgm:prSet presAssocID="{DF9AF231-A09A-438B-B5D3-F2817121C757}" presName="parTxOnly" presStyleLbl="node1" presStyleIdx="1" presStyleCnt="5">
        <dgm:presLayoutVars>
          <dgm:chMax val="0"/>
          <dgm:chPref val="0"/>
          <dgm:bulletEnabled val="1"/>
        </dgm:presLayoutVars>
      </dgm:prSet>
      <dgm:spPr/>
      <dgm:t>
        <a:bodyPr/>
        <a:lstStyle/>
        <a:p>
          <a:endParaRPr lang="fr-FR"/>
        </a:p>
      </dgm:t>
    </dgm:pt>
    <dgm:pt modelId="{3FCE1B58-8442-469C-A8BC-D5FE70C9047F}" type="pres">
      <dgm:prSet presAssocID="{168F9237-CEF5-4658-A170-B539AAE2C304}" presName="parTxOnlySpace" presStyleCnt="0"/>
      <dgm:spPr/>
    </dgm:pt>
    <dgm:pt modelId="{8A194DAB-3C4B-48B4-9DF3-265481C066AB}" type="pres">
      <dgm:prSet presAssocID="{4277E00E-FF7B-48BD-A7BC-CBCF81C6286C}" presName="parTxOnly" presStyleLbl="node1" presStyleIdx="2" presStyleCnt="5">
        <dgm:presLayoutVars>
          <dgm:chMax val="0"/>
          <dgm:chPref val="0"/>
          <dgm:bulletEnabled val="1"/>
        </dgm:presLayoutVars>
      </dgm:prSet>
      <dgm:spPr/>
      <dgm:t>
        <a:bodyPr/>
        <a:lstStyle/>
        <a:p>
          <a:endParaRPr lang="fr-FR"/>
        </a:p>
      </dgm:t>
    </dgm:pt>
    <dgm:pt modelId="{EF6711D7-601F-4A40-9CA6-121F340E7306}" type="pres">
      <dgm:prSet presAssocID="{0C106E6A-4EEC-463F-8558-184F0D740960}" presName="parTxOnlySpace" presStyleCnt="0"/>
      <dgm:spPr/>
    </dgm:pt>
    <dgm:pt modelId="{8B0B9736-AC4D-44A9-870D-8B1138A0C459}" type="pres">
      <dgm:prSet presAssocID="{42D01082-32EB-42C4-8211-E9E247D8BC9B}" presName="parTxOnly" presStyleLbl="node1" presStyleIdx="3" presStyleCnt="5">
        <dgm:presLayoutVars>
          <dgm:chMax val="0"/>
          <dgm:chPref val="0"/>
          <dgm:bulletEnabled val="1"/>
        </dgm:presLayoutVars>
      </dgm:prSet>
      <dgm:spPr/>
      <dgm:t>
        <a:bodyPr/>
        <a:lstStyle/>
        <a:p>
          <a:endParaRPr lang="fr-FR"/>
        </a:p>
      </dgm:t>
    </dgm:pt>
    <dgm:pt modelId="{F47D12EF-0AFD-423D-A800-5FE2C211C95E}" type="pres">
      <dgm:prSet presAssocID="{8845A6F5-F8F1-43C0-B4DD-B91B7EC75DA3}" presName="parTxOnlySpace" presStyleCnt="0"/>
      <dgm:spPr/>
    </dgm:pt>
    <dgm:pt modelId="{5B08EEF6-2993-4A8C-A14B-E82C7F37BD3F}" type="pres">
      <dgm:prSet presAssocID="{0ACC4D4B-21D0-42AB-ADD4-1F82B3C50331}" presName="parTxOnly" presStyleLbl="node1" presStyleIdx="4" presStyleCnt="5">
        <dgm:presLayoutVars>
          <dgm:chMax val="0"/>
          <dgm:chPref val="0"/>
          <dgm:bulletEnabled val="1"/>
        </dgm:presLayoutVars>
      </dgm:prSet>
      <dgm:spPr/>
      <dgm:t>
        <a:bodyPr/>
        <a:lstStyle/>
        <a:p>
          <a:endParaRPr lang="fr-FR"/>
        </a:p>
      </dgm:t>
    </dgm:pt>
  </dgm:ptLst>
  <dgm:cxnLst>
    <dgm:cxn modelId="{FB484D9C-6BD8-46D0-BEC5-D42CCF976F8D}" srcId="{E29152FD-BE9B-4C21-9A59-8DC17F38AA5A}" destId="{DF9AF231-A09A-438B-B5D3-F2817121C757}" srcOrd="1" destOrd="0" parTransId="{8B3FC621-329D-42BD-9CD7-FFE54512F313}" sibTransId="{168F9237-CEF5-4658-A170-B539AAE2C304}"/>
    <dgm:cxn modelId="{EE4A4F34-F54D-40DE-BF3A-4953DE59945C}" srcId="{E29152FD-BE9B-4C21-9A59-8DC17F38AA5A}" destId="{42D01082-32EB-42C4-8211-E9E247D8BC9B}" srcOrd="3" destOrd="0" parTransId="{54E9190D-07FF-47F7-AD17-69B899CCD3C1}" sibTransId="{8845A6F5-F8F1-43C0-B4DD-B91B7EC75DA3}"/>
    <dgm:cxn modelId="{9E09E012-5CD9-4C76-928F-23DCBED54132}" type="presOf" srcId="{E29152FD-BE9B-4C21-9A59-8DC17F38AA5A}" destId="{78712D41-DD6A-4E19-A3E6-29BB558B3FF9}" srcOrd="0" destOrd="0" presId="urn:microsoft.com/office/officeart/2005/8/layout/chevron1"/>
    <dgm:cxn modelId="{A326BB29-4044-422E-A16E-636B1C20949F}" srcId="{E29152FD-BE9B-4C21-9A59-8DC17F38AA5A}" destId="{AAB9411C-73C3-4070-99C4-D3191F6A4384}" srcOrd="0" destOrd="0" parTransId="{273E121C-7658-40F8-95BB-217C37DCE91A}" sibTransId="{CFDD80B5-CF77-4D13-A3A5-6A4CA2334F1A}"/>
    <dgm:cxn modelId="{01BA0D82-BE03-42DF-AA8F-F1342901ECD3}" type="presOf" srcId="{4277E00E-FF7B-48BD-A7BC-CBCF81C6286C}" destId="{8A194DAB-3C4B-48B4-9DF3-265481C066AB}" srcOrd="0" destOrd="0" presId="urn:microsoft.com/office/officeart/2005/8/layout/chevron1"/>
    <dgm:cxn modelId="{7607F7E5-A991-4264-9B18-E13B3ED5DD54}" type="presOf" srcId="{0ACC4D4B-21D0-42AB-ADD4-1F82B3C50331}" destId="{5B08EEF6-2993-4A8C-A14B-E82C7F37BD3F}" srcOrd="0" destOrd="0" presId="urn:microsoft.com/office/officeart/2005/8/layout/chevron1"/>
    <dgm:cxn modelId="{2C965E06-696A-4349-9EC8-697CB4DBE75F}" srcId="{E29152FD-BE9B-4C21-9A59-8DC17F38AA5A}" destId="{4277E00E-FF7B-48BD-A7BC-CBCF81C6286C}" srcOrd="2" destOrd="0" parTransId="{76978011-B9DD-4099-9C31-1CDB8C22FD11}" sibTransId="{0C106E6A-4EEC-463F-8558-184F0D740960}"/>
    <dgm:cxn modelId="{C6336A44-B6DB-4D91-BDAB-BABE81ADE532}" type="presOf" srcId="{DF9AF231-A09A-438B-B5D3-F2817121C757}" destId="{93D53AA9-BC21-48FD-A8B5-CB20E7E10041}" srcOrd="0" destOrd="0" presId="urn:microsoft.com/office/officeart/2005/8/layout/chevron1"/>
    <dgm:cxn modelId="{8B2BF781-489B-4A32-8902-42EB33F8D248}" type="presOf" srcId="{AAB9411C-73C3-4070-99C4-D3191F6A4384}" destId="{DC4EAE59-0B73-474A-BF67-8183AC010ACF}" srcOrd="0" destOrd="0" presId="urn:microsoft.com/office/officeart/2005/8/layout/chevron1"/>
    <dgm:cxn modelId="{BCEDAA70-E02C-4035-9BAA-B95CC13D91D9}" type="presOf" srcId="{42D01082-32EB-42C4-8211-E9E247D8BC9B}" destId="{8B0B9736-AC4D-44A9-870D-8B1138A0C459}" srcOrd="0" destOrd="0" presId="urn:microsoft.com/office/officeart/2005/8/layout/chevron1"/>
    <dgm:cxn modelId="{2DB911D0-A3FF-4E3B-8401-DD2441511EC8}" srcId="{E29152FD-BE9B-4C21-9A59-8DC17F38AA5A}" destId="{0ACC4D4B-21D0-42AB-ADD4-1F82B3C50331}" srcOrd="4" destOrd="0" parTransId="{FFBB9292-C902-41BF-A4AB-BAE92B0B0BD3}" sibTransId="{19D71580-A7BB-427D-8926-14CB00713E4A}"/>
    <dgm:cxn modelId="{72711E75-86CA-4C13-82D9-B652756A2C17}" type="presParOf" srcId="{78712D41-DD6A-4E19-A3E6-29BB558B3FF9}" destId="{DC4EAE59-0B73-474A-BF67-8183AC010ACF}" srcOrd="0" destOrd="0" presId="urn:microsoft.com/office/officeart/2005/8/layout/chevron1"/>
    <dgm:cxn modelId="{E14ED581-6E00-4AAF-B45F-4BECEB697182}" type="presParOf" srcId="{78712D41-DD6A-4E19-A3E6-29BB558B3FF9}" destId="{37C8D589-FAC5-441F-ADAA-06D7C3C68B95}" srcOrd="1" destOrd="0" presId="urn:microsoft.com/office/officeart/2005/8/layout/chevron1"/>
    <dgm:cxn modelId="{9871845F-73F6-442C-8EA6-BF9AD37EE3B4}" type="presParOf" srcId="{78712D41-DD6A-4E19-A3E6-29BB558B3FF9}" destId="{93D53AA9-BC21-48FD-A8B5-CB20E7E10041}" srcOrd="2" destOrd="0" presId="urn:microsoft.com/office/officeart/2005/8/layout/chevron1"/>
    <dgm:cxn modelId="{7942F574-8F1D-40C3-B105-5175816E6AD4}" type="presParOf" srcId="{78712D41-DD6A-4E19-A3E6-29BB558B3FF9}" destId="{3FCE1B58-8442-469C-A8BC-D5FE70C9047F}" srcOrd="3" destOrd="0" presId="urn:microsoft.com/office/officeart/2005/8/layout/chevron1"/>
    <dgm:cxn modelId="{0007E7A6-1FAD-4697-B5E7-305FE9B382E9}" type="presParOf" srcId="{78712D41-DD6A-4E19-A3E6-29BB558B3FF9}" destId="{8A194DAB-3C4B-48B4-9DF3-265481C066AB}" srcOrd="4" destOrd="0" presId="urn:microsoft.com/office/officeart/2005/8/layout/chevron1"/>
    <dgm:cxn modelId="{26967053-6FA8-443A-974B-50FD819F1953}" type="presParOf" srcId="{78712D41-DD6A-4E19-A3E6-29BB558B3FF9}" destId="{EF6711D7-601F-4A40-9CA6-121F340E7306}" srcOrd="5" destOrd="0" presId="urn:microsoft.com/office/officeart/2005/8/layout/chevron1"/>
    <dgm:cxn modelId="{02019D83-A804-425A-8ACB-3A02447AC903}" type="presParOf" srcId="{78712D41-DD6A-4E19-A3E6-29BB558B3FF9}" destId="{8B0B9736-AC4D-44A9-870D-8B1138A0C459}" srcOrd="6" destOrd="0" presId="urn:microsoft.com/office/officeart/2005/8/layout/chevron1"/>
    <dgm:cxn modelId="{C433D71F-C493-4F18-974D-03355C435BBF}" type="presParOf" srcId="{78712D41-DD6A-4E19-A3E6-29BB558B3FF9}" destId="{F47D12EF-0AFD-423D-A800-5FE2C211C95E}" srcOrd="7" destOrd="0" presId="urn:microsoft.com/office/officeart/2005/8/layout/chevron1"/>
    <dgm:cxn modelId="{2E36ED39-A4C2-4F68-8C72-D5283A4D535B}" type="presParOf" srcId="{78712D41-DD6A-4E19-A3E6-29BB558B3FF9}" destId="{5B08EEF6-2993-4A8C-A14B-E82C7F37BD3F}"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E29152FD-BE9B-4C21-9A59-8DC17F38AA5A}" type="doc">
      <dgm:prSet loTypeId="urn:microsoft.com/office/officeart/2005/8/layout/chevron1" loCatId="process" qsTypeId="urn:microsoft.com/office/officeart/2005/8/quickstyle/simple1" qsCatId="simple" csTypeId="urn:microsoft.com/office/officeart/2005/8/colors/accent1_2" csCatId="accent1" phldr="1"/>
      <dgm:spPr/>
    </dgm:pt>
    <dgm:pt modelId="{AAB9411C-73C3-4070-99C4-D3191F6A4384}">
      <dgm:prSet phldrT="[Texte]" custT="1"/>
      <dgm:spPr>
        <a:solidFill>
          <a:srgbClr val="4472C4"/>
        </a:solidFill>
      </dgm:spPr>
      <dgm:t>
        <a:bodyPr/>
        <a:lstStyle/>
        <a:p>
          <a:r>
            <a:rPr lang="fr-FR" sz="1200" dirty="0"/>
            <a:t>Contexte et objectifs</a:t>
          </a:r>
          <a:endParaRPr lang="en-GB" sz="1200" dirty="0"/>
        </a:p>
      </dgm:t>
    </dgm:pt>
    <dgm:pt modelId="{273E121C-7658-40F8-95BB-217C37DCE91A}" type="parTrans" cxnId="{A326BB29-4044-422E-A16E-636B1C20949F}">
      <dgm:prSet/>
      <dgm:spPr/>
      <dgm:t>
        <a:bodyPr/>
        <a:lstStyle/>
        <a:p>
          <a:endParaRPr lang="en-GB"/>
        </a:p>
      </dgm:t>
    </dgm:pt>
    <dgm:pt modelId="{CFDD80B5-CF77-4D13-A3A5-6A4CA2334F1A}" type="sibTrans" cxnId="{A326BB29-4044-422E-A16E-636B1C20949F}">
      <dgm:prSet/>
      <dgm:spPr/>
      <dgm:t>
        <a:bodyPr/>
        <a:lstStyle/>
        <a:p>
          <a:endParaRPr lang="en-GB"/>
        </a:p>
      </dgm:t>
    </dgm:pt>
    <dgm:pt modelId="{4277E00E-FF7B-48BD-A7BC-CBCF81C6286C}">
      <dgm:prSet phldrT="[Texte]" custT="1"/>
      <dgm:spPr>
        <a:solidFill>
          <a:srgbClr val="4472C4"/>
        </a:solidFill>
      </dgm:spPr>
      <dgm:t>
        <a:bodyPr/>
        <a:lstStyle/>
        <a:p>
          <a:r>
            <a:rPr lang="fr-FR" sz="1200" dirty="0"/>
            <a:t>Dispositif expérimental</a:t>
          </a:r>
          <a:endParaRPr lang="en-GB" sz="1200" dirty="0"/>
        </a:p>
      </dgm:t>
    </dgm:pt>
    <dgm:pt modelId="{76978011-B9DD-4099-9C31-1CDB8C22FD11}" type="parTrans" cxnId="{2C965E06-696A-4349-9EC8-697CB4DBE75F}">
      <dgm:prSet/>
      <dgm:spPr/>
      <dgm:t>
        <a:bodyPr/>
        <a:lstStyle/>
        <a:p>
          <a:endParaRPr lang="en-GB"/>
        </a:p>
      </dgm:t>
    </dgm:pt>
    <dgm:pt modelId="{0C106E6A-4EEC-463F-8558-184F0D740960}" type="sibTrans" cxnId="{2C965E06-696A-4349-9EC8-697CB4DBE75F}">
      <dgm:prSet/>
      <dgm:spPr/>
      <dgm:t>
        <a:bodyPr/>
        <a:lstStyle/>
        <a:p>
          <a:endParaRPr lang="en-GB"/>
        </a:p>
      </dgm:t>
    </dgm:pt>
    <dgm:pt modelId="{42D01082-32EB-42C4-8211-E9E247D8BC9B}">
      <dgm:prSet phldrT="[Texte]" custT="1"/>
      <dgm:spPr>
        <a:solidFill>
          <a:schemeClr val="accent2">
            <a:lumMod val="75000"/>
          </a:schemeClr>
        </a:solidFill>
      </dgm:spPr>
      <dgm:t>
        <a:bodyPr/>
        <a:lstStyle/>
        <a:p>
          <a:r>
            <a:rPr lang="fr-FR" sz="1200" dirty="0"/>
            <a:t>Résultats</a:t>
          </a:r>
          <a:endParaRPr lang="en-GB" sz="1200" dirty="0"/>
        </a:p>
      </dgm:t>
    </dgm:pt>
    <dgm:pt modelId="{54E9190D-07FF-47F7-AD17-69B899CCD3C1}" type="parTrans" cxnId="{EE4A4F34-F54D-40DE-BF3A-4953DE59945C}">
      <dgm:prSet/>
      <dgm:spPr/>
      <dgm:t>
        <a:bodyPr/>
        <a:lstStyle/>
        <a:p>
          <a:endParaRPr lang="en-GB"/>
        </a:p>
      </dgm:t>
    </dgm:pt>
    <dgm:pt modelId="{8845A6F5-F8F1-43C0-B4DD-B91B7EC75DA3}" type="sibTrans" cxnId="{EE4A4F34-F54D-40DE-BF3A-4953DE59945C}">
      <dgm:prSet/>
      <dgm:spPr/>
      <dgm:t>
        <a:bodyPr/>
        <a:lstStyle/>
        <a:p>
          <a:endParaRPr lang="en-GB"/>
        </a:p>
      </dgm:t>
    </dgm:pt>
    <dgm:pt modelId="{0ACC4D4B-21D0-42AB-ADD4-1F82B3C50331}">
      <dgm:prSet phldrT="[Texte]" custT="1"/>
      <dgm:spPr/>
      <dgm:t>
        <a:bodyPr/>
        <a:lstStyle/>
        <a:p>
          <a:r>
            <a:rPr lang="fr-FR" sz="1200" dirty="0"/>
            <a:t>Conclusion et perspectives</a:t>
          </a:r>
          <a:endParaRPr lang="en-GB" sz="1200" dirty="0"/>
        </a:p>
      </dgm:t>
    </dgm:pt>
    <dgm:pt modelId="{FFBB9292-C902-41BF-A4AB-BAE92B0B0BD3}" type="parTrans" cxnId="{2DB911D0-A3FF-4E3B-8401-DD2441511EC8}">
      <dgm:prSet/>
      <dgm:spPr/>
      <dgm:t>
        <a:bodyPr/>
        <a:lstStyle/>
        <a:p>
          <a:endParaRPr lang="en-GB"/>
        </a:p>
      </dgm:t>
    </dgm:pt>
    <dgm:pt modelId="{19D71580-A7BB-427D-8926-14CB00713E4A}" type="sibTrans" cxnId="{2DB911D0-A3FF-4E3B-8401-DD2441511EC8}">
      <dgm:prSet/>
      <dgm:spPr/>
      <dgm:t>
        <a:bodyPr/>
        <a:lstStyle/>
        <a:p>
          <a:endParaRPr lang="en-GB"/>
        </a:p>
      </dgm:t>
    </dgm:pt>
    <dgm:pt modelId="{DF9AF231-A09A-438B-B5D3-F2817121C757}">
      <dgm:prSet phldrT="[Texte]" custT="1"/>
      <dgm:spPr>
        <a:solidFill>
          <a:srgbClr val="4472C4"/>
        </a:solidFill>
      </dgm:spPr>
      <dgm:t>
        <a:bodyPr/>
        <a:lstStyle/>
        <a:p>
          <a:r>
            <a:rPr lang="fr-FR" sz="1200" dirty="0"/>
            <a:t>Techniques de mesures</a:t>
          </a:r>
          <a:endParaRPr lang="en-GB" sz="1200" dirty="0"/>
        </a:p>
      </dgm:t>
    </dgm:pt>
    <dgm:pt modelId="{8B3FC621-329D-42BD-9CD7-FFE54512F313}" type="parTrans" cxnId="{FB484D9C-6BD8-46D0-BEC5-D42CCF976F8D}">
      <dgm:prSet/>
      <dgm:spPr/>
      <dgm:t>
        <a:bodyPr/>
        <a:lstStyle/>
        <a:p>
          <a:endParaRPr lang="en-GB"/>
        </a:p>
      </dgm:t>
    </dgm:pt>
    <dgm:pt modelId="{168F9237-CEF5-4658-A170-B539AAE2C304}" type="sibTrans" cxnId="{FB484D9C-6BD8-46D0-BEC5-D42CCF976F8D}">
      <dgm:prSet/>
      <dgm:spPr/>
      <dgm:t>
        <a:bodyPr/>
        <a:lstStyle/>
        <a:p>
          <a:endParaRPr lang="en-GB"/>
        </a:p>
      </dgm:t>
    </dgm:pt>
    <dgm:pt modelId="{78712D41-DD6A-4E19-A3E6-29BB558B3FF9}" type="pres">
      <dgm:prSet presAssocID="{E29152FD-BE9B-4C21-9A59-8DC17F38AA5A}" presName="Name0" presStyleCnt="0">
        <dgm:presLayoutVars>
          <dgm:dir/>
          <dgm:animLvl val="lvl"/>
          <dgm:resizeHandles val="exact"/>
        </dgm:presLayoutVars>
      </dgm:prSet>
      <dgm:spPr/>
    </dgm:pt>
    <dgm:pt modelId="{DC4EAE59-0B73-474A-BF67-8183AC010ACF}" type="pres">
      <dgm:prSet presAssocID="{AAB9411C-73C3-4070-99C4-D3191F6A4384}" presName="parTxOnly" presStyleLbl="node1" presStyleIdx="0" presStyleCnt="5" custLinFactNeighborX="-6841">
        <dgm:presLayoutVars>
          <dgm:chMax val="0"/>
          <dgm:chPref val="0"/>
          <dgm:bulletEnabled val="1"/>
        </dgm:presLayoutVars>
      </dgm:prSet>
      <dgm:spPr/>
      <dgm:t>
        <a:bodyPr/>
        <a:lstStyle/>
        <a:p>
          <a:endParaRPr lang="fr-FR"/>
        </a:p>
      </dgm:t>
    </dgm:pt>
    <dgm:pt modelId="{37C8D589-FAC5-441F-ADAA-06D7C3C68B95}" type="pres">
      <dgm:prSet presAssocID="{CFDD80B5-CF77-4D13-A3A5-6A4CA2334F1A}" presName="parTxOnlySpace" presStyleCnt="0"/>
      <dgm:spPr/>
    </dgm:pt>
    <dgm:pt modelId="{93D53AA9-BC21-48FD-A8B5-CB20E7E10041}" type="pres">
      <dgm:prSet presAssocID="{DF9AF231-A09A-438B-B5D3-F2817121C757}" presName="parTxOnly" presStyleLbl="node1" presStyleIdx="1" presStyleCnt="5">
        <dgm:presLayoutVars>
          <dgm:chMax val="0"/>
          <dgm:chPref val="0"/>
          <dgm:bulletEnabled val="1"/>
        </dgm:presLayoutVars>
      </dgm:prSet>
      <dgm:spPr/>
      <dgm:t>
        <a:bodyPr/>
        <a:lstStyle/>
        <a:p>
          <a:endParaRPr lang="fr-FR"/>
        </a:p>
      </dgm:t>
    </dgm:pt>
    <dgm:pt modelId="{3FCE1B58-8442-469C-A8BC-D5FE70C9047F}" type="pres">
      <dgm:prSet presAssocID="{168F9237-CEF5-4658-A170-B539AAE2C304}" presName="parTxOnlySpace" presStyleCnt="0"/>
      <dgm:spPr/>
    </dgm:pt>
    <dgm:pt modelId="{8A194DAB-3C4B-48B4-9DF3-265481C066AB}" type="pres">
      <dgm:prSet presAssocID="{4277E00E-FF7B-48BD-A7BC-CBCF81C6286C}" presName="parTxOnly" presStyleLbl="node1" presStyleIdx="2" presStyleCnt="5">
        <dgm:presLayoutVars>
          <dgm:chMax val="0"/>
          <dgm:chPref val="0"/>
          <dgm:bulletEnabled val="1"/>
        </dgm:presLayoutVars>
      </dgm:prSet>
      <dgm:spPr/>
      <dgm:t>
        <a:bodyPr/>
        <a:lstStyle/>
        <a:p>
          <a:endParaRPr lang="fr-FR"/>
        </a:p>
      </dgm:t>
    </dgm:pt>
    <dgm:pt modelId="{EF6711D7-601F-4A40-9CA6-121F340E7306}" type="pres">
      <dgm:prSet presAssocID="{0C106E6A-4EEC-463F-8558-184F0D740960}" presName="parTxOnlySpace" presStyleCnt="0"/>
      <dgm:spPr/>
    </dgm:pt>
    <dgm:pt modelId="{8B0B9736-AC4D-44A9-870D-8B1138A0C459}" type="pres">
      <dgm:prSet presAssocID="{42D01082-32EB-42C4-8211-E9E247D8BC9B}" presName="parTxOnly" presStyleLbl="node1" presStyleIdx="3" presStyleCnt="5">
        <dgm:presLayoutVars>
          <dgm:chMax val="0"/>
          <dgm:chPref val="0"/>
          <dgm:bulletEnabled val="1"/>
        </dgm:presLayoutVars>
      </dgm:prSet>
      <dgm:spPr/>
      <dgm:t>
        <a:bodyPr/>
        <a:lstStyle/>
        <a:p>
          <a:endParaRPr lang="fr-FR"/>
        </a:p>
      </dgm:t>
    </dgm:pt>
    <dgm:pt modelId="{F47D12EF-0AFD-423D-A800-5FE2C211C95E}" type="pres">
      <dgm:prSet presAssocID="{8845A6F5-F8F1-43C0-B4DD-B91B7EC75DA3}" presName="parTxOnlySpace" presStyleCnt="0"/>
      <dgm:spPr/>
    </dgm:pt>
    <dgm:pt modelId="{5B08EEF6-2993-4A8C-A14B-E82C7F37BD3F}" type="pres">
      <dgm:prSet presAssocID="{0ACC4D4B-21D0-42AB-ADD4-1F82B3C50331}" presName="parTxOnly" presStyleLbl="node1" presStyleIdx="4" presStyleCnt="5">
        <dgm:presLayoutVars>
          <dgm:chMax val="0"/>
          <dgm:chPref val="0"/>
          <dgm:bulletEnabled val="1"/>
        </dgm:presLayoutVars>
      </dgm:prSet>
      <dgm:spPr/>
      <dgm:t>
        <a:bodyPr/>
        <a:lstStyle/>
        <a:p>
          <a:endParaRPr lang="fr-FR"/>
        </a:p>
      </dgm:t>
    </dgm:pt>
  </dgm:ptLst>
  <dgm:cxnLst>
    <dgm:cxn modelId="{FB484D9C-6BD8-46D0-BEC5-D42CCF976F8D}" srcId="{E29152FD-BE9B-4C21-9A59-8DC17F38AA5A}" destId="{DF9AF231-A09A-438B-B5D3-F2817121C757}" srcOrd="1" destOrd="0" parTransId="{8B3FC621-329D-42BD-9CD7-FFE54512F313}" sibTransId="{168F9237-CEF5-4658-A170-B539AAE2C304}"/>
    <dgm:cxn modelId="{EE4A4F34-F54D-40DE-BF3A-4953DE59945C}" srcId="{E29152FD-BE9B-4C21-9A59-8DC17F38AA5A}" destId="{42D01082-32EB-42C4-8211-E9E247D8BC9B}" srcOrd="3" destOrd="0" parTransId="{54E9190D-07FF-47F7-AD17-69B899CCD3C1}" sibTransId="{8845A6F5-F8F1-43C0-B4DD-B91B7EC75DA3}"/>
    <dgm:cxn modelId="{9E09E012-5CD9-4C76-928F-23DCBED54132}" type="presOf" srcId="{E29152FD-BE9B-4C21-9A59-8DC17F38AA5A}" destId="{78712D41-DD6A-4E19-A3E6-29BB558B3FF9}" srcOrd="0" destOrd="0" presId="urn:microsoft.com/office/officeart/2005/8/layout/chevron1"/>
    <dgm:cxn modelId="{A326BB29-4044-422E-A16E-636B1C20949F}" srcId="{E29152FD-BE9B-4C21-9A59-8DC17F38AA5A}" destId="{AAB9411C-73C3-4070-99C4-D3191F6A4384}" srcOrd="0" destOrd="0" parTransId="{273E121C-7658-40F8-95BB-217C37DCE91A}" sibTransId="{CFDD80B5-CF77-4D13-A3A5-6A4CA2334F1A}"/>
    <dgm:cxn modelId="{01BA0D82-BE03-42DF-AA8F-F1342901ECD3}" type="presOf" srcId="{4277E00E-FF7B-48BD-A7BC-CBCF81C6286C}" destId="{8A194DAB-3C4B-48B4-9DF3-265481C066AB}" srcOrd="0" destOrd="0" presId="urn:microsoft.com/office/officeart/2005/8/layout/chevron1"/>
    <dgm:cxn modelId="{7607F7E5-A991-4264-9B18-E13B3ED5DD54}" type="presOf" srcId="{0ACC4D4B-21D0-42AB-ADD4-1F82B3C50331}" destId="{5B08EEF6-2993-4A8C-A14B-E82C7F37BD3F}" srcOrd="0" destOrd="0" presId="urn:microsoft.com/office/officeart/2005/8/layout/chevron1"/>
    <dgm:cxn modelId="{2C965E06-696A-4349-9EC8-697CB4DBE75F}" srcId="{E29152FD-BE9B-4C21-9A59-8DC17F38AA5A}" destId="{4277E00E-FF7B-48BD-A7BC-CBCF81C6286C}" srcOrd="2" destOrd="0" parTransId="{76978011-B9DD-4099-9C31-1CDB8C22FD11}" sibTransId="{0C106E6A-4EEC-463F-8558-184F0D740960}"/>
    <dgm:cxn modelId="{C6336A44-B6DB-4D91-BDAB-BABE81ADE532}" type="presOf" srcId="{DF9AF231-A09A-438B-B5D3-F2817121C757}" destId="{93D53AA9-BC21-48FD-A8B5-CB20E7E10041}" srcOrd="0" destOrd="0" presId="urn:microsoft.com/office/officeart/2005/8/layout/chevron1"/>
    <dgm:cxn modelId="{8B2BF781-489B-4A32-8902-42EB33F8D248}" type="presOf" srcId="{AAB9411C-73C3-4070-99C4-D3191F6A4384}" destId="{DC4EAE59-0B73-474A-BF67-8183AC010ACF}" srcOrd="0" destOrd="0" presId="urn:microsoft.com/office/officeart/2005/8/layout/chevron1"/>
    <dgm:cxn modelId="{BCEDAA70-E02C-4035-9BAA-B95CC13D91D9}" type="presOf" srcId="{42D01082-32EB-42C4-8211-E9E247D8BC9B}" destId="{8B0B9736-AC4D-44A9-870D-8B1138A0C459}" srcOrd="0" destOrd="0" presId="urn:microsoft.com/office/officeart/2005/8/layout/chevron1"/>
    <dgm:cxn modelId="{2DB911D0-A3FF-4E3B-8401-DD2441511EC8}" srcId="{E29152FD-BE9B-4C21-9A59-8DC17F38AA5A}" destId="{0ACC4D4B-21D0-42AB-ADD4-1F82B3C50331}" srcOrd="4" destOrd="0" parTransId="{FFBB9292-C902-41BF-A4AB-BAE92B0B0BD3}" sibTransId="{19D71580-A7BB-427D-8926-14CB00713E4A}"/>
    <dgm:cxn modelId="{72711E75-86CA-4C13-82D9-B652756A2C17}" type="presParOf" srcId="{78712D41-DD6A-4E19-A3E6-29BB558B3FF9}" destId="{DC4EAE59-0B73-474A-BF67-8183AC010ACF}" srcOrd="0" destOrd="0" presId="urn:microsoft.com/office/officeart/2005/8/layout/chevron1"/>
    <dgm:cxn modelId="{E14ED581-6E00-4AAF-B45F-4BECEB697182}" type="presParOf" srcId="{78712D41-DD6A-4E19-A3E6-29BB558B3FF9}" destId="{37C8D589-FAC5-441F-ADAA-06D7C3C68B95}" srcOrd="1" destOrd="0" presId="urn:microsoft.com/office/officeart/2005/8/layout/chevron1"/>
    <dgm:cxn modelId="{9871845F-73F6-442C-8EA6-BF9AD37EE3B4}" type="presParOf" srcId="{78712D41-DD6A-4E19-A3E6-29BB558B3FF9}" destId="{93D53AA9-BC21-48FD-A8B5-CB20E7E10041}" srcOrd="2" destOrd="0" presId="urn:microsoft.com/office/officeart/2005/8/layout/chevron1"/>
    <dgm:cxn modelId="{7942F574-8F1D-40C3-B105-5175816E6AD4}" type="presParOf" srcId="{78712D41-DD6A-4E19-A3E6-29BB558B3FF9}" destId="{3FCE1B58-8442-469C-A8BC-D5FE70C9047F}" srcOrd="3" destOrd="0" presId="urn:microsoft.com/office/officeart/2005/8/layout/chevron1"/>
    <dgm:cxn modelId="{0007E7A6-1FAD-4697-B5E7-305FE9B382E9}" type="presParOf" srcId="{78712D41-DD6A-4E19-A3E6-29BB558B3FF9}" destId="{8A194DAB-3C4B-48B4-9DF3-265481C066AB}" srcOrd="4" destOrd="0" presId="urn:microsoft.com/office/officeart/2005/8/layout/chevron1"/>
    <dgm:cxn modelId="{26967053-6FA8-443A-974B-50FD819F1953}" type="presParOf" srcId="{78712D41-DD6A-4E19-A3E6-29BB558B3FF9}" destId="{EF6711D7-601F-4A40-9CA6-121F340E7306}" srcOrd="5" destOrd="0" presId="urn:microsoft.com/office/officeart/2005/8/layout/chevron1"/>
    <dgm:cxn modelId="{02019D83-A804-425A-8ACB-3A02447AC903}" type="presParOf" srcId="{78712D41-DD6A-4E19-A3E6-29BB558B3FF9}" destId="{8B0B9736-AC4D-44A9-870D-8B1138A0C459}" srcOrd="6" destOrd="0" presId="urn:microsoft.com/office/officeart/2005/8/layout/chevron1"/>
    <dgm:cxn modelId="{C433D71F-C493-4F18-974D-03355C435BBF}" type="presParOf" srcId="{78712D41-DD6A-4E19-A3E6-29BB558B3FF9}" destId="{F47D12EF-0AFD-423D-A800-5FE2C211C95E}" srcOrd="7" destOrd="0" presId="urn:microsoft.com/office/officeart/2005/8/layout/chevron1"/>
    <dgm:cxn modelId="{2E36ED39-A4C2-4F68-8C72-D5283A4D535B}" type="presParOf" srcId="{78712D41-DD6A-4E19-A3E6-29BB558B3FF9}" destId="{5B08EEF6-2993-4A8C-A14B-E82C7F37BD3F}"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E29152FD-BE9B-4C21-9A59-8DC17F38AA5A}" type="doc">
      <dgm:prSet loTypeId="urn:microsoft.com/office/officeart/2005/8/layout/chevron1" loCatId="process" qsTypeId="urn:microsoft.com/office/officeart/2005/8/quickstyle/simple1" qsCatId="simple" csTypeId="urn:microsoft.com/office/officeart/2005/8/colors/accent1_2" csCatId="accent1" phldr="1"/>
      <dgm:spPr/>
    </dgm:pt>
    <dgm:pt modelId="{AAB9411C-73C3-4070-99C4-D3191F6A4384}">
      <dgm:prSet phldrT="[Texte]" custT="1"/>
      <dgm:spPr>
        <a:solidFill>
          <a:srgbClr val="4472C4"/>
        </a:solidFill>
      </dgm:spPr>
      <dgm:t>
        <a:bodyPr/>
        <a:lstStyle/>
        <a:p>
          <a:r>
            <a:rPr lang="fr-FR" sz="1200" dirty="0"/>
            <a:t>Contexte et objectifs</a:t>
          </a:r>
          <a:endParaRPr lang="en-GB" sz="1200" dirty="0"/>
        </a:p>
      </dgm:t>
    </dgm:pt>
    <dgm:pt modelId="{273E121C-7658-40F8-95BB-217C37DCE91A}" type="parTrans" cxnId="{A326BB29-4044-422E-A16E-636B1C20949F}">
      <dgm:prSet/>
      <dgm:spPr/>
      <dgm:t>
        <a:bodyPr/>
        <a:lstStyle/>
        <a:p>
          <a:endParaRPr lang="en-GB"/>
        </a:p>
      </dgm:t>
    </dgm:pt>
    <dgm:pt modelId="{CFDD80B5-CF77-4D13-A3A5-6A4CA2334F1A}" type="sibTrans" cxnId="{A326BB29-4044-422E-A16E-636B1C20949F}">
      <dgm:prSet/>
      <dgm:spPr/>
      <dgm:t>
        <a:bodyPr/>
        <a:lstStyle/>
        <a:p>
          <a:endParaRPr lang="en-GB"/>
        </a:p>
      </dgm:t>
    </dgm:pt>
    <dgm:pt modelId="{4277E00E-FF7B-48BD-A7BC-CBCF81C6286C}">
      <dgm:prSet phldrT="[Texte]" custT="1"/>
      <dgm:spPr>
        <a:solidFill>
          <a:srgbClr val="4472C4"/>
        </a:solidFill>
      </dgm:spPr>
      <dgm:t>
        <a:bodyPr/>
        <a:lstStyle/>
        <a:p>
          <a:r>
            <a:rPr lang="fr-FR" sz="1200" dirty="0"/>
            <a:t>Dispositif expérimental</a:t>
          </a:r>
          <a:endParaRPr lang="en-GB" sz="1200" dirty="0"/>
        </a:p>
      </dgm:t>
    </dgm:pt>
    <dgm:pt modelId="{76978011-B9DD-4099-9C31-1CDB8C22FD11}" type="parTrans" cxnId="{2C965E06-696A-4349-9EC8-697CB4DBE75F}">
      <dgm:prSet/>
      <dgm:spPr/>
      <dgm:t>
        <a:bodyPr/>
        <a:lstStyle/>
        <a:p>
          <a:endParaRPr lang="en-GB"/>
        </a:p>
      </dgm:t>
    </dgm:pt>
    <dgm:pt modelId="{0C106E6A-4EEC-463F-8558-184F0D740960}" type="sibTrans" cxnId="{2C965E06-696A-4349-9EC8-697CB4DBE75F}">
      <dgm:prSet/>
      <dgm:spPr/>
      <dgm:t>
        <a:bodyPr/>
        <a:lstStyle/>
        <a:p>
          <a:endParaRPr lang="en-GB"/>
        </a:p>
      </dgm:t>
    </dgm:pt>
    <dgm:pt modelId="{42D01082-32EB-42C4-8211-E9E247D8BC9B}">
      <dgm:prSet phldrT="[Texte]" custT="1"/>
      <dgm:spPr>
        <a:solidFill>
          <a:schemeClr val="accent2">
            <a:lumMod val="75000"/>
          </a:schemeClr>
        </a:solidFill>
      </dgm:spPr>
      <dgm:t>
        <a:bodyPr/>
        <a:lstStyle/>
        <a:p>
          <a:r>
            <a:rPr lang="fr-FR" sz="1200" dirty="0"/>
            <a:t>Résultats</a:t>
          </a:r>
          <a:endParaRPr lang="en-GB" sz="1200" dirty="0"/>
        </a:p>
      </dgm:t>
    </dgm:pt>
    <dgm:pt modelId="{54E9190D-07FF-47F7-AD17-69B899CCD3C1}" type="parTrans" cxnId="{EE4A4F34-F54D-40DE-BF3A-4953DE59945C}">
      <dgm:prSet/>
      <dgm:spPr/>
      <dgm:t>
        <a:bodyPr/>
        <a:lstStyle/>
        <a:p>
          <a:endParaRPr lang="en-GB"/>
        </a:p>
      </dgm:t>
    </dgm:pt>
    <dgm:pt modelId="{8845A6F5-F8F1-43C0-B4DD-B91B7EC75DA3}" type="sibTrans" cxnId="{EE4A4F34-F54D-40DE-BF3A-4953DE59945C}">
      <dgm:prSet/>
      <dgm:spPr/>
      <dgm:t>
        <a:bodyPr/>
        <a:lstStyle/>
        <a:p>
          <a:endParaRPr lang="en-GB"/>
        </a:p>
      </dgm:t>
    </dgm:pt>
    <dgm:pt modelId="{0ACC4D4B-21D0-42AB-ADD4-1F82B3C50331}">
      <dgm:prSet phldrT="[Texte]" custT="1"/>
      <dgm:spPr/>
      <dgm:t>
        <a:bodyPr/>
        <a:lstStyle/>
        <a:p>
          <a:r>
            <a:rPr lang="fr-FR" sz="1200" dirty="0"/>
            <a:t>Conclusion et perspectives</a:t>
          </a:r>
          <a:endParaRPr lang="en-GB" sz="1200" dirty="0"/>
        </a:p>
      </dgm:t>
    </dgm:pt>
    <dgm:pt modelId="{FFBB9292-C902-41BF-A4AB-BAE92B0B0BD3}" type="parTrans" cxnId="{2DB911D0-A3FF-4E3B-8401-DD2441511EC8}">
      <dgm:prSet/>
      <dgm:spPr/>
      <dgm:t>
        <a:bodyPr/>
        <a:lstStyle/>
        <a:p>
          <a:endParaRPr lang="en-GB"/>
        </a:p>
      </dgm:t>
    </dgm:pt>
    <dgm:pt modelId="{19D71580-A7BB-427D-8926-14CB00713E4A}" type="sibTrans" cxnId="{2DB911D0-A3FF-4E3B-8401-DD2441511EC8}">
      <dgm:prSet/>
      <dgm:spPr/>
      <dgm:t>
        <a:bodyPr/>
        <a:lstStyle/>
        <a:p>
          <a:endParaRPr lang="en-GB"/>
        </a:p>
      </dgm:t>
    </dgm:pt>
    <dgm:pt modelId="{DF9AF231-A09A-438B-B5D3-F2817121C757}">
      <dgm:prSet phldrT="[Texte]" custT="1"/>
      <dgm:spPr>
        <a:solidFill>
          <a:srgbClr val="4472C4"/>
        </a:solidFill>
      </dgm:spPr>
      <dgm:t>
        <a:bodyPr/>
        <a:lstStyle/>
        <a:p>
          <a:r>
            <a:rPr lang="fr-FR" sz="1200" dirty="0"/>
            <a:t>Techniques de mesures</a:t>
          </a:r>
          <a:endParaRPr lang="en-GB" sz="1200" dirty="0"/>
        </a:p>
      </dgm:t>
    </dgm:pt>
    <dgm:pt modelId="{8B3FC621-329D-42BD-9CD7-FFE54512F313}" type="parTrans" cxnId="{FB484D9C-6BD8-46D0-BEC5-D42CCF976F8D}">
      <dgm:prSet/>
      <dgm:spPr/>
      <dgm:t>
        <a:bodyPr/>
        <a:lstStyle/>
        <a:p>
          <a:endParaRPr lang="en-GB"/>
        </a:p>
      </dgm:t>
    </dgm:pt>
    <dgm:pt modelId="{168F9237-CEF5-4658-A170-B539AAE2C304}" type="sibTrans" cxnId="{FB484D9C-6BD8-46D0-BEC5-D42CCF976F8D}">
      <dgm:prSet/>
      <dgm:spPr/>
      <dgm:t>
        <a:bodyPr/>
        <a:lstStyle/>
        <a:p>
          <a:endParaRPr lang="en-GB"/>
        </a:p>
      </dgm:t>
    </dgm:pt>
    <dgm:pt modelId="{78712D41-DD6A-4E19-A3E6-29BB558B3FF9}" type="pres">
      <dgm:prSet presAssocID="{E29152FD-BE9B-4C21-9A59-8DC17F38AA5A}" presName="Name0" presStyleCnt="0">
        <dgm:presLayoutVars>
          <dgm:dir/>
          <dgm:animLvl val="lvl"/>
          <dgm:resizeHandles val="exact"/>
        </dgm:presLayoutVars>
      </dgm:prSet>
      <dgm:spPr/>
    </dgm:pt>
    <dgm:pt modelId="{DC4EAE59-0B73-474A-BF67-8183AC010ACF}" type="pres">
      <dgm:prSet presAssocID="{AAB9411C-73C3-4070-99C4-D3191F6A4384}" presName="parTxOnly" presStyleLbl="node1" presStyleIdx="0" presStyleCnt="5" custLinFactNeighborX="-6841">
        <dgm:presLayoutVars>
          <dgm:chMax val="0"/>
          <dgm:chPref val="0"/>
          <dgm:bulletEnabled val="1"/>
        </dgm:presLayoutVars>
      </dgm:prSet>
      <dgm:spPr/>
      <dgm:t>
        <a:bodyPr/>
        <a:lstStyle/>
        <a:p>
          <a:endParaRPr lang="fr-FR"/>
        </a:p>
      </dgm:t>
    </dgm:pt>
    <dgm:pt modelId="{37C8D589-FAC5-441F-ADAA-06D7C3C68B95}" type="pres">
      <dgm:prSet presAssocID="{CFDD80B5-CF77-4D13-A3A5-6A4CA2334F1A}" presName="parTxOnlySpace" presStyleCnt="0"/>
      <dgm:spPr/>
    </dgm:pt>
    <dgm:pt modelId="{93D53AA9-BC21-48FD-A8B5-CB20E7E10041}" type="pres">
      <dgm:prSet presAssocID="{DF9AF231-A09A-438B-B5D3-F2817121C757}" presName="parTxOnly" presStyleLbl="node1" presStyleIdx="1" presStyleCnt="5">
        <dgm:presLayoutVars>
          <dgm:chMax val="0"/>
          <dgm:chPref val="0"/>
          <dgm:bulletEnabled val="1"/>
        </dgm:presLayoutVars>
      </dgm:prSet>
      <dgm:spPr/>
      <dgm:t>
        <a:bodyPr/>
        <a:lstStyle/>
        <a:p>
          <a:endParaRPr lang="fr-FR"/>
        </a:p>
      </dgm:t>
    </dgm:pt>
    <dgm:pt modelId="{3FCE1B58-8442-469C-A8BC-D5FE70C9047F}" type="pres">
      <dgm:prSet presAssocID="{168F9237-CEF5-4658-A170-B539AAE2C304}" presName="parTxOnlySpace" presStyleCnt="0"/>
      <dgm:spPr/>
    </dgm:pt>
    <dgm:pt modelId="{8A194DAB-3C4B-48B4-9DF3-265481C066AB}" type="pres">
      <dgm:prSet presAssocID="{4277E00E-FF7B-48BD-A7BC-CBCF81C6286C}" presName="parTxOnly" presStyleLbl="node1" presStyleIdx="2" presStyleCnt="5">
        <dgm:presLayoutVars>
          <dgm:chMax val="0"/>
          <dgm:chPref val="0"/>
          <dgm:bulletEnabled val="1"/>
        </dgm:presLayoutVars>
      </dgm:prSet>
      <dgm:spPr/>
      <dgm:t>
        <a:bodyPr/>
        <a:lstStyle/>
        <a:p>
          <a:endParaRPr lang="fr-FR"/>
        </a:p>
      </dgm:t>
    </dgm:pt>
    <dgm:pt modelId="{EF6711D7-601F-4A40-9CA6-121F340E7306}" type="pres">
      <dgm:prSet presAssocID="{0C106E6A-4EEC-463F-8558-184F0D740960}" presName="parTxOnlySpace" presStyleCnt="0"/>
      <dgm:spPr/>
    </dgm:pt>
    <dgm:pt modelId="{8B0B9736-AC4D-44A9-870D-8B1138A0C459}" type="pres">
      <dgm:prSet presAssocID="{42D01082-32EB-42C4-8211-E9E247D8BC9B}" presName="parTxOnly" presStyleLbl="node1" presStyleIdx="3" presStyleCnt="5">
        <dgm:presLayoutVars>
          <dgm:chMax val="0"/>
          <dgm:chPref val="0"/>
          <dgm:bulletEnabled val="1"/>
        </dgm:presLayoutVars>
      </dgm:prSet>
      <dgm:spPr/>
      <dgm:t>
        <a:bodyPr/>
        <a:lstStyle/>
        <a:p>
          <a:endParaRPr lang="fr-FR"/>
        </a:p>
      </dgm:t>
    </dgm:pt>
    <dgm:pt modelId="{F47D12EF-0AFD-423D-A800-5FE2C211C95E}" type="pres">
      <dgm:prSet presAssocID="{8845A6F5-F8F1-43C0-B4DD-B91B7EC75DA3}" presName="parTxOnlySpace" presStyleCnt="0"/>
      <dgm:spPr/>
    </dgm:pt>
    <dgm:pt modelId="{5B08EEF6-2993-4A8C-A14B-E82C7F37BD3F}" type="pres">
      <dgm:prSet presAssocID="{0ACC4D4B-21D0-42AB-ADD4-1F82B3C50331}" presName="parTxOnly" presStyleLbl="node1" presStyleIdx="4" presStyleCnt="5">
        <dgm:presLayoutVars>
          <dgm:chMax val="0"/>
          <dgm:chPref val="0"/>
          <dgm:bulletEnabled val="1"/>
        </dgm:presLayoutVars>
      </dgm:prSet>
      <dgm:spPr/>
      <dgm:t>
        <a:bodyPr/>
        <a:lstStyle/>
        <a:p>
          <a:endParaRPr lang="fr-FR"/>
        </a:p>
      </dgm:t>
    </dgm:pt>
  </dgm:ptLst>
  <dgm:cxnLst>
    <dgm:cxn modelId="{FB484D9C-6BD8-46D0-BEC5-D42CCF976F8D}" srcId="{E29152FD-BE9B-4C21-9A59-8DC17F38AA5A}" destId="{DF9AF231-A09A-438B-B5D3-F2817121C757}" srcOrd="1" destOrd="0" parTransId="{8B3FC621-329D-42BD-9CD7-FFE54512F313}" sibTransId="{168F9237-CEF5-4658-A170-B539AAE2C304}"/>
    <dgm:cxn modelId="{EE4A4F34-F54D-40DE-BF3A-4953DE59945C}" srcId="{E29152FD-BE9B-4C21-9A59-8DC17F38AA5A}" destId="{42D01082-32EB-42C4-8211-E9E247D8BC9B}" srcOrd="3" destOrd="0" parTransId="{54E9190D-07FF-47F7-AD17-69B899CCD3C1}" sibTransId="{8845A6F5-F8F1-43C0-B4DD-B91B7EC75DA3}"/>
    <dgm:cxn modelId="{9E09E012-5CD9-4C76-928F-23DCBED54132}" type="presOf" srcId="{E29152FD-BE9B-4C21-9A59-8DC17F38AA5A}" destId="{78712D41-DD6A-4E19-A3E6-29BB558B3FF9}" srcOrd="0" destOrd="0" presId="urn:microsoft.com/office/officeart/2005/8/layout/chevron1"/>
    <dgm:cxn modelId="{A326BB29-4044-422E-A16E-636B1C20949F}" srcId="{E29152FD-BE9B-4C21-9A59-8DC17F38AA5A}" destId="{AAB9411C-73C3-4070-99C4-D3191F6A4384}" srcOrd="0" destOrd="0" parTransId="{273E121C-7658-40F8-95BB-217C37DCE91A}" sibTransId="{CFDD80B5-CF77-4D13-A3A5-6A4CA2334F1A}"/>
    <dgm:cxn modelId="{01BA0D82-BE03-42DF-AA8F-F1342901ECD3}" type="presOf" srcId="{4277E00E-FF7B-48BD-A7BC-CBCF81C6286C}" destId="{8A194DAB-3C4B-48B4-9DF3-265481C066AB}" srcOrd="0" destOrd="0" presId="urn:microsoft.com/office/officeart/2005/8/layout/chevron1"/>
    <dgm:cxn modelId="{7607F7E5-A991-4264-9B18-E13B3ED5DD54}" type="presOf" srcId="{0ACC4D4B-21D0-42AB-ADD4-1F82B3C50331}" destId="{5B08EEF6-2993-4A8C-A14B-E82C7F37BD3F}" srcOrd="0" destOrd="0" presId="urn:microsoft.com/office/officeart/2005/8/layout/chevron1"/>
    <dgm:cxn modelId="{2C965E06-696A-4349-9EC8-697CB4DBE75F}" srcId="{E29152FD-BE9B-4C21-9A59-8DC17F38AA5A}" destId="{4277E00E-FF7B-48BD-A7BC-CBCF81C6286C}" srcOrd="2" destOrd="0" parTransId="{76978011-B9DD-4099-9C31-1CDB8C22FD11}" sibTransId="{0C106E6A-4EEC-463F-8558-184F0D740960}"/>
    <dgm:cxn modelId="{C6336A44-B6DB-4D91-BDAB-BABE81ADE532}" type="presOf" srcId="{DF9AF231-A09A-438B-B5D3-F2817121C757}" destId="{93D53AA9-BC21-48FD-A8B5-CB20E7E10041}" srcOrd="0" destOrd="0" presId="urn:microsoft.com/office/officeart/2005/8/layout/chevron1"/>
    <dgm:cxn modelId="{8B2BF781-489B-4A32-8902-42EB33F8D248}" type="presOf" srcId="{AAB9411C-73C3-4070-99C4-D3191F6A4384}" destId="{DC4EAE59-0B73-474A-BF67-8183AC010ACF}" srcOrd="0" destOrd="0" presId="urn:microsoft.com/office/officeart/2005/8/layout/chevron1"/>
    <dgm:cxn modelId="{BCEDAA70-E02C-4035-9BAA-B95CC13D91D9}" type="presOf" srcId="{42D01082-32EB-42C4-8211-E9E247D8BC9B}" destId="{8B0B9736-AC4D-44A9-870D-8B1138A0C459}" srcOrd="0" destOrd="0" presId="urn:microsoft.com/office/officeart/2005/8/layout/chevron1"/>
    <dgm:cxn modelId="{2DB911D0-A3FF-4E3B-8401-DD2441511EC8}" srcId="{E29152FD-BE9B-4C21-9A59-8DC17F38AA5A}" destId="{0ACC4D4B-21D0-42AB-ADD4-1F82B3C50331}" srcOrd="4" destOrd="0" parTransId="{FFBB9292-C902-41BF-A4AB-BAE92B0B0BD3}" sibTransId="{19D71580-A7BB-427D-8926-14CB00713E4A}"/>
    <dgm:cxn modelId="{72711E75-86CA-4C13-82D9-B652756A2C17}" type="presParOf" srcId="{78712D41-DD6A-4E19-A3E6-29BB558B3FF9}" destId="{DC4EAE59-0B73-474A-BF67-8183AC010ACF}" srcOrd="0" destOrd="0" presId="urn:microsoft.com/office/officeart/2005/8/layout/chevron1"/>
    <dgm:cxn modelId="{E14ED581-6E00-4AAF-B45F-4BECEB697182}" type="presParOf" srcId="{78712D41-DD6A-4E19-A3E6-29BB558B3FF9}" destId="{37C8D589-FAC5-441F-ADAA-06D7C3C68B95}" srcOrd="1" destOrd="0" presId="urn:microsoft.com/office/officeart/2005/8/layout/chevron1"/>
    <dgm:cxn modelId="{9871845F-73F6-442C-8EA6-BF9AD37EE3B4}" type="presParOf" srcId="{78712D41-DD6A-4E19-A3E6-29BB558B3FF9}" destId="{93D53AA9-BC21-48FD-A8B5-CB20E7E10041}" srcOrd="2" destOrd="0" presId="urn:microsoft.com/office/officeart/2005/8/layout/chevron1"/>
    <dgm:cxn modelId="{7942F574-8F1D-40C3-B105-5175816E6AD4}" type="presParOf" srcId="{78712D41-DD6A-4E19-A3E6-29BB558B3FF9}" destId="{3FCE1B58-8442-469C-A8BC-D5FE70C9047F}" srcOrd="3" destOrd="0" presId="urn:microsoft.com/office/officeart/2005/8/layout/chevron1"/>
    <dgm:cxn modelId="{0007E7A6-1FAD-4697-B5E7-305FE9B382E9}" type="presParOf" srcId="{78712D41-DD6A-4E19-A3E6-29BB558B3FF9}" destId="{8A194DAB-3C4B-48B4-9DF3-265481C066AB}" srcOrd="4" destOrd="0" presId="urn:microsoft.com/office/officeart/2005/8/layout/chevron1"/>
    <dgm:cxn modelId="{26967053-6FA8-443A-974B-50FD819F1953}" type="presParOf" srcId="{78712D41-DD6A-4E19-A3E6-29BB558B3FF9}" destId="{EF6711D7-601F-4A40-9CA6-121F340E7306}" srcOrd="5" destOrd="0" presId="urn:microsoft.com/office/officeart/2005/8/layout/chevron1"/>
    <dgm:cxn modelId="{02019D83-A804-425A-8ACB-3A02447AC903}" type="presParOf" srcId="{78712D41-DD6A-4E19-A3E6-29BB558B3FF9}" destId="{8B0B9736-AC4D-44A9-870D-8B1138A0C459}" srcOrd="6" destOrd="0" presId="urn:microsoft.com/office/officeart/2005/8/layout/chevron1"/>
    <dgm:cxn modelId="{C433D71F-C493-4F18-974D-03355C435BBF}" type="presParOf" srcId="{78712D41-DD6A-4E19-A3E6-29BB558B3FF9}" destId="{F47D12EF-0AFD-423D-A800-5FE2C211C95E}" srcOrd="7" destOrd="0" presId="urn:microsoft.com/office/officeart/2005/8/layout/chevron1"/>
    <dgm:cxn modelId="{2E36ED39-A4C2-4F68-8C72-D5283A4D535B}" type="presParOf" srcId="{78712D41-DD6A-4E19-A3E6-29BB558B3FF9}" destId="{5B08EEF6-2993-4A8C-A14B-E82C7F37BD3F}"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E29152FD-BE9B-4C21-9A59-8DC17F38AA5A}" type="doc">
      <dgm:prSet loTypeId="urn:microsoft.com/office/officeart/2005/8/layout/chevron1" loCatId="process" qsTypeId="urn:microsoft.com/office/officeart/2005/8/quickstyle/simple1" qsCatId="simple" csTypeId="urn:microsoft.com/office/officeart/2005/8/colors/accent1_2" csCatId="accent1" phldr="1"/>
      <dgm:spPr/>
    </dgm:pt>
    <dgm:pt modelId="{AAB9411C-73C3-4070-99C4-D3191F6A4384}">
      <dgm:prSet phldrT="[Texte]" custT="1"/>
      <dgm:spPr>
        <a:solidFill>
          <a:srgbClr val="4472C4"/>
        </a:solidFill>
      </dgm:spPr>
      <dgm:t>
        <a:bodyPr/>
        <a:lstStyle/>
        <a:p>
          <a:r>
            <a:rPr lang="fr-FR" sz="1200" dirty="0"/>
            <a:t>Contexte et objectifs</a:t>
          </a:r>
          <a:endParaRPr lang="en-GB" sz="1200" dirty="0"/>
        </a:p>
      </dgm:t>
    </dgm:pt>
    <dgm:pt modelId="{273E121C-7658-40F8-95BB-217C37DCE91A}" type="parTrans" cxnId="{A326BB29-4044-422E-A16E-636B1C20949F}">
      <dgm:prSet/>
      <dgm:spPr/>
      <dgm:t>
        <a:bodyPr/>
        <a:lstStyle/>
        <a:p>
          <a:endParaRPr lang="en-GB"/>
        </a:p>
      </dgm:t>
    </dgm:pt>
    <dgm:pt modelId="{CFDD80B5-CF77-4D13-A3A5-6A4CA2334F1A}" type="sibTrans" cxnId="{A326BB29-4044-422E-A16E-636B1C20949F}">
      <dgm:prSet/>
      <dgm:spPr/>
      <dgm:t>
        <a:bodyPr/>
        <a:lstStyle/>
        <a:p>
          <a:endParaRPr lang="en-GB"/>
        </a:p>
      </dgm:t>
    </dgm:pt>
    <dgm:pt modelId="{4277E00E-FF7B-48BD-A7BC-CBCF81C6286C}">
      <dgm:prSet phldrT="[Texte]" custT="1"/>
      <dgm:spPr>
        <a:solidFill>
          <a:srgbClr val="4472C4"/>
        </a:solidFill>
      </dgm:spPr>
      <dgm:t>
        <a:bodyPr/>
        <a:lstStyle/>
        <a:p>
          <a:r>
            <a:rPr lang="fr-FR" sz="1200" dirty="0"/>
            <a:t>Dispositif expérimental</a:t>
          </a:r>
          <a:endParaRPr lang="en-GB" sz="1200" dirty="0"/>
        </a:p>
      </dgm:t>
    </dgm:pt>
    <dgm:pt modelId="{76978011-B9DD-4099-9C31-1CDB8C22FD11}" type="parTrans" cxnId="{2C965E06-696A-4349-9EC8-697CB4DBE75F}">
      <dgm:prSet/>
      <dgm:spPr/>
      <dgm:t>
        <a:bodyPr/>
        <a:lstStyle/>
        <a:p>
          <a:endParaRPr lang="en-GB"/>
        </a:p>
      </dgm:t>
    </dgm:pt>
    <dgm:pt modelId="{0C106E6A-4EEC-463F-8558-184F0D740960}" type="sibTrans" cxnId="{2C965E06-696A-4349-9EC8-697CB4DBE75F}">
      <dgm:prSet/>
      <dgm:spPr/>
      <dgm:t>
        <a:bodyPr/>
        <a:lstStyle/>
        <a:p>
          <a:endParaRPr lang="en-GB"/>
        </a:p>
      </dgm:t>
    </dgm:pt>
    <dgm:pt modelId="{42D01082-32EB-42C4-8211-E9E247D8BC9B}">
      <dgm:prSet phldrT="[Texte]" custT="1"/>
      <dgm:spPr>
        <a:solidFill>
          <a:schemeClr val="accent2">
            <a:lumMod val="75000"/>
          </a:schemeClr>
        </a:solidFill>
      </dgm:spPr>
      <dgm:t>
        <a:bodyPr/>
        <a:lstStyle/>
        <a:p>
          <a:r>
            <a:rPr lang="fr-FR" sz="1200" dirty="0"/>
            <a:t>Résultats</a:t>
          </a:r>
          <a:endParaRPr lang="en-GB" sz="1200" dirty="0"/>
        </a:p>
      </dgm:t>
    </dgm:pt>
    <dgm:pt modelId="{54E9190D-07FF-47F7-AD17-69B899CCD3C1}" type="parTrans" cxnId="{EE4A4F34-F54D-40DE-BF3A-4953DE59945C}">
      <dgm:prSet/>
      <dgm:spPr/>
      <dgm:t>
        <a:bodyPr/>
        <a:lstStyle/>
        <a:p>
          <a:endParaRPr lang="en-GB"/>
        </a:p>
      </dgm:t>
    </dgm:pt>
    <dgm:pt modelId="{8845A6F5-F8F1-43C0-B4DD-B91B7EC75DA3}" type="sibTrans" cxnId="{EE4A4F34-F54D-40DE-BF3A-4953DE59945C}">
      <dgm:prSet/>
      <dgm:spPr/>
      <dgm:t>
        <a:bodyPr/>
        <a:lstStyle/>
        <a:p>
          <a:endParaRPr lang="en-GB"/>
        </a:p>
      </dgm:t>
    </dgm:pt>
    <dgm:pt modelId="{0ACC4D4B-21D0-42AB-ADD4-1F82B3C50331}">
      <dgm:prSet phldrT="[Texte]" custT="1"/>
      <dgm:spPr/>
      <dgm:t>
        <a:bodyPr/>
        <a:lstStyle/>
        <a:p>
          <a:r>
            <a:rPr lang="fr-FR" sz="1200" dirty="0"/>
            <a:t>Conclusion et perspectives</a:t>
          </a:r>
          <a:endParaRPr lang="en-GB" sz="1200" dirty="0"/>
        </a:p>
      </dgm:t>
    </dgm:pt>
    <dgm:pt modelId="{FFBB9292-C902-41BF-A4AB-BAE92B0B0BD3}" type="parTrans" cxnId="{2DB911D0-A3FF-4E3B-8401-DD2441511EC8}">
      <dgm:prSet/>
      <dgm:spPr/>
      <dgm:t>
        <a:bodyPr/>
        <a:lstStyle/>
        <a:p>
          <a:endParaRPr lang="en-GB"/>
        </a:p>
      </dgm:t>
    </dgm:pt>
    <dgm:pt modelId="{19D71580-A7BB-427D-8926-14CB00713E4A}" type="sibTrans" cxnId="{2DB911D0-A3FF-4E3B-8401-DD2441511EC8}">
      <dgm:prSet/>
      <dgm:spPr/>
      <dgm:t>
        <a:bodyPr/>
        <a:lstStyle/>
        <a:p>
          <a:endParaRPr lang="en-GB"/>
        </a:p>
      </dgm:t>
    </dgm:pt>
    <dgm:pt modelId="{DF9AF231-A09A-438B-B5D3-F2817121C757}">
      <dgm:prSet phldrT="[Texte]" custT="1"/>
      <dgm:spPr>
        <a:solidFill>
          <a:srgbClr val="4472C4"/>
        </a:solidFill>
      </dgm:spPr>
      <dgm:t>
        <a:bodyPr/>
        <a:lstStyle/>
        <a:p>
          <a:r>
            <a:rPr lang="fr-FR" sz="1200" dirty="0"/>
            <a:t>Techniques de mesures</a:t>
          </a:r>
          <a:endParaRPr lang="en-GB" sz="1200" dirty="0"/>
        </a:p>
      </dgm:t>
    </dgm:pt>
    <dgm:pt modelId="{8B3FC621-329D-42BD-9CD7-FFE54512F313}" type="parTrans" cxnId="{FB484D9C-6BD8-46D0-BEC5-D42CCF976F8D}">
      <dgm:prSet/>
      <dgm:spPr/>
      <dgm:t>
        <a:bodyPr/>
        <a:lstStyle/>
        <a:p>
          <a:endParaRPr lang="en-GB"/>
        </a:p>
      </dgm:t>
    </dgm:pt>
    <dgm:pt modelId="{168F9237-CEF5-4658-A170-B539AAE2C304}" type="sibTrans" cxnId="{FB484D9C-6BD8-46D0-BEC5-D42CCF976F8D}">
      <dgm:prSet/>
      <dgm:spPr/>
      <dgm:t>
        <a:bodyPr/>
        <a:lstStyle/>
        <a:p>
          <a:endParaRPr lang="en-GB"/>
        </a:p>
      </dgm:t>
    </dgm:pt>
    <dgm:pt modelId="{78712D41-DD6A-4E19-A3E6-29BB558B3FF9}" type="pres">
      <dgm:prSet presAssocID="{E29152FD-BE9B-4C21-9A59-8DC17F38AA5A}" presName="Name0" presStyleCnt="0">
        <dgm:presLayoutVars>
          <dgm:dir/>
          <dgm:animLvl val="lvl"/>
          <dgm:resizeHandles val="exact"/>
        </dgm:presLayoutVars>
      </dgm:prSet>
      <dgm:spPr/>
    </dgm:pt>
    <dgm:pt modelId="{DC4EAE59-0B73-474A-BF67-8183AC010ACF}" type="pres">
      <dgm:prSet presAssocID="{AAB9411C-73C3-4070-99C4-D3191F6A4384}" presName="parTxOnly" presStyleLbl="node1" presStyleIdx="0" presStyleCnt="5" custLinFactNeighborX="-6841">
        <dgm:presLayoutVars>
          <dgm:chMax val="0"/>
          <dgm:chPref val="0"/>
          <dgm:bulletEnabled val="1"/>
        </dgm:presLayoutVars>
      </dgm:prSet>
      <dgm:spPr/>
      <dgm:t>
        <a:bodyPr/>
        <a:lstStyle/>
        <a:p>
          <a:endParaRPr lang="fr-FR"/>
        </a:p>
      </dgm:t>
    </dgm:pt>
    <dgm:pt modelId="{37C8D589-FAC5-441F-ADAA-06D7C3C68B95}" type="pres">
      <dgm:prSet presAssocID="{CFDD80B5-CF77-4D13-A3A5-6A4CA2334F1A}" presName="parTxOnlySpace" presStyleCnt="0"/>
      <dgm:spPr/>
    </dgm:pt>
    <dgm:pt modelId="{93D53AA9-BC21-48FD-A8B5-CB20E7E10041}" type="pres">
      <dgm:prSet presAssocID="{DF9AF231-A09A-438B-B5D3-F2817121C757}" presName="parTxOnly" presStyleLbl="node1" presStyleIdx="1" presStyleCnt="5">
        <dgm:presLayoutVars>
          <dgm:chMax val="0"/>
          <dgm:chPref val="0"/>
          <dgm:bulletEnabled val="1"/>
        </dgm:presLayoutVars>
      </dgm:prSet>
      <dgm:spPr/>
      <dgm:t>
        <a:bodyPr/>
        <a:lstStyle/>
        <a:p>
          <a:endParaRPr lang="fr-FR"/>
        </a:p>
      </dgm:t>
    </dgm:pt>
    <dgm:pt modelId="{3FCE1B58-8442-469C-A8BC-D5FE70C9047F}" type="pres">
      <dgm:prSet presAssocID="{168F9237-CEF5-4658-A170-B539AAE2C304}" presName="parTxOnlySpace" presStyleCnt="0"/>
      <dgm:spPr/>
    </dgm:pt>
    <dgm:pt modelId="{8A194DAB-3C4B-48B4-9DF3-265481C066AB}" type="pres">
      <dgm:prSet presAssocID="{4277E00E-FF7B-48BD-A7BC-CBCF81C6286C}" presName="parTxOnly" presStyleLbl="node1" presStyleIdx="2" presStyleCnt="5">
        <dgm:presLayoutVars>
          <dgm:chMax val="0"/>
          <dgm:chPref val="0"/>
          <dgm:bulletEnabled val="1"/>
        </dgm:presLayoutVars>
      </dgm:prSet>
      <dgm:spPr/>
      <dgm:t>
        <a:bodyPr/>
        <a:lstStyle/>
        <a:p>
          <a:endParaRPr lang="fr-FR"/>
        </a:p>
      </dgm:t>
    </dgm:pt>
    <dgm:pt modelId="{EF6711D7-601F-4A40-9CA6-121F340E7306}" type="pres">
      <dgm:prSet presAssocID="{0C106E6A-4EEC-463F-8558-184F0D740960}" presName="parTxOnlySpace" presStyleCnt="0"/>
      <dgm:spPr/>
    </dgm:pt>
    <dgm:pt modelId="{8B0B9736-AC4D-44A9-870D-8B1138A0C459}" type="pres">
      <dgm:prSet presAssocID="{42D01082-32EB-42C4-8211-E9E247D8BC9B}" presName="parTxOnly" presStyleLbl="node1" presStyleIdx="3" presStyleCnt="5">
        <dgm:presLayoutVars>
          <dgm:chMax val="0"/>
          <dgm:chPref val="0"/>
          <dgm:bulletEnabled val="1"/>
        </dgm:presLayoutVars>
      </dgm:prSet>
      <dgm:spPr/>
      <dgm:t>
        <a:bodyPr/>
        <a:lstStyle/>
        <a:p>
          <a:endParaRPr lang="fr-FR"/>
        </a:p>
      </dgm:t>
    </dgm:pt>
    <dgm:pt modelId="{F47D12EF-0AFD-423D-A800-5FE2C211C95E}" type="pres">
      <dgm:prSet presAssocID="{8845A6F5-F8F1-43C0-B4DD-B91B7EC75DA3}" presName="parTxOnlySpace" presStyleCnt="0"/>
      <dgm:spPr/>
    </dgm:pt>
    <dgm:pt modelId="{5B08EEF6-2993-4A8C-A14B-E82C7F37BD3F}" type="pres">
      <dgm:prSet presAssocID="{0ACC4D4B-21D0-42AB-ADD4-1F82B3C50331}" presName="parTxOnly" presStyleLbl="node1" presStyleIdx="4" presStyleCnt="5">
        <dgm:presLayoutVars>
          <dgm:chMax val="0"/>
          <dgm:chPref val="0"/>
          <dgm:bulletEnabled val="1"/>
        </dgm:presLayoutVars>
      </dgm:prSet>
      <dgm:spPr/>
      <dgm:t>
        <a:bodyPr/>
        <a:lstStyle/>
        <a:p>
          <a:endParaRPr lang="fr-FR"/>
        </a:p>
      </dgm:t>
    </dgm:pt>
  </dgm:ptLst>
  <dgm:cxnLst>
    <dgm:cxn modelId="{FB484D9C-6BD8-46D0-BEC5-D42CCF976F8D}" srcId="{E29152FD-BE9B-4C21-9A59-8DC17F38AA5A}" destId="{DF9AF231-A09A-438B-B5D3-F2817121C757}" srcOrd="1" destOrd="0" parTransId="{8B3FC621-329D-42BD-9CD7-FFE54512F313}" sibTransId="{168F9237-CEF5-4658-A170-B539AAE2C304}"/>
    <dgm:cxn modelId="{EE4A4F34-F54D-40DE-BF3A-4953DE59945C}" srcId="{E29152FD-BE9B-4C21-9A59-8DC17F38AA5A}" destId="{42D01082-32EB-42C4-8211-E9E247D8BC9B}" srcOrd="3" destOrd="0" parTransId="{54E9190D-07FF-47F7-AD17-69B899CCD3C1}" sibTransId="{8845A6F5-F8F1-43C0-B4DD-B91B7EC75DA3}"/>
    <dgm:cxn modelId="{9E09E012-5CD9-4C76-928F-23DCBED54132}" type="presOf" srcId="{E29152FD-BE9B-4C21-9A59-8DC17F38AA5A}" destId="{78712D41-DD6A-4E19-A3E6-29BB558B3FF9}" srcOrd="0" destOrd="0" presId="urn:microsoft.com/office/officeart/2005/8/layout/chevron1"/>
    <dgm:cxn modelId="{A326BB29-4044-422E-A16E-636B1C20949F}" srcId="{E29152FD-BE9B-4C21-9A59-8DC17F38AA5A}" destId="{AAB9411C-73C3-4070-99C4-D3191F6A4384}" srcOrd="0" destOrd="0" parTransId="{273E121C-7658-40F8-95BB-217C37DCE91A}" sibTransId="{CFDD80B5-CF77-4D13-A3A5-6A4CA2334F1A}"/>
    <dgm:cxn modelId="{01BA0D82-BE03-42DF-AA8F-F1342901ECD3}" type="presOf" srcId="{4277E00E-FF7B-48BD-A7BC-CBCF81C6286C}" destId="{8A194DAB-3C4B-48B4-9DF3-265481C066AB}" srcOrd="0" destOrd="0" presId="urn:microsoft.com/office/officeart/2005/8/layout/chevron1"/>
    <dgm:cxn modelId="{7607F7E5-A991-4264-9B18-E13B3ED5DD54}" type="presOf" srcId="{0ACC4D4B-21D0-42AB-ADD4-1F82B3C50331}" destId="{5B08EEF6-2993-4A8C-A14B-E82C7F37BD3F}" srcOrd="0" destOrd="0" presId="urn:microsoft.com/office/officeart/2005/8/layout/chevron1"/>
    <dgm:cxn modelId="{2C965E06-696A-4349-9EC8-697CB4DBE75F}" srcId="{E29152FD-BE9B-4C21-9A59-8DC17F38AA5A}" destId="{4277E00E-FF7B-48BD-A7BC-CBCF81C6286C}" srcOrd="2" destOrd="0" parTransId="{76978011-B9DD-4099-9C31-1CDB8C22FD11}" sibTransId="{0C106E6A-4EEC-463F-8558-184F0D740960}"/>
    <dgm:cxn modelId="{C6336A44-B6DB-4D91-BDAB-BABE81ADE532}" type="presOf" srcId="{DF9AF231-A09A-438B-B5D3-F2817121C757}" destId="{93D53AA9-BC21-48FD-A8B5-CB20E7E10041}" srcOrd="0" destOrd="0" presId="urn:microsoft.com/office/officeart/2005/8/layout/chevron1"/>
    <dgm:cxn modelId="{8B2BF781-489B-4A32-8902-42EB33F8D248}" type="presOf" srcId="{AAB9411C-73C3-4070-99C4-D3191F6A4384}" destId="{DC4EAE59-0B73-474A-BF67-8183AC010ACF}" srcOrd="0" destOrd="0" presId="urn:microsoft.com/office/officeart/2005/8/layout/chevron1"/>
    <dgm:cxn modelId="{BCEDAA70-E02C-4035-9BAA-B95CC13D91D9}" type="presOf" srcId="{42D01082-32EB-42C4-8211-E9E247D8BC9B}" destId="{8B0B9736-AC4D-44A9-870D-8B1138A0C459}" srcOrd="0" destOrd="0" presId="urn:microsoft.com/office/officeart/2005/8/layout/chevron1"/>
    <dgm:cxn modelId="{2DB911D0-A3FF-4E3B-8401-DD2441511EC8}" srcId="{E29152FD-BE9B-4C21-9A59-8DC17F38AA5A}" destId="{0ACC4D4B-21D0-42AB-ADD4-1F82B3C50331}" srcOrd="4" destOrd="0" parTransId="{FFBB9292-C902-41BF-A4AB-BAE92B0B0BD3}" sibTransId="{19D71580-A7BB-427D-8926-14CB00713E4A}"/>
    <dgm:cxn modelId="{72711E75-86CA-4C13-82D9-B652756A2C17}" type="presParOf" srcId="{78712D41-DD6A-4E19-A3E6-29BB558B3FF9}" destId="{DC4EAE59-0B73-474A-BF67-8183AC010ACF}" srcOrd="0" destOrd="0" presId="urn:microsoft.com/office/officeart/2005/8/layout/chevron1"/>
    <dgm:cxn modelId="{E14ED581-6E00-4AAF-B45F-4BECEB697182}" type="presParOf" srcId="{78712D41-DD6A-4E19-A3E6-29BB558B3FF9}" destId="{37C8D589-FAC5-441F-ADAA-06D7C3C68B95}" srcOrd="1" destOrd="0" presId="urn:microsoft.com/office/officeart/2005/8/layout/chevron1"/>
    <dgm:cxn modelId="{9871845F-73F6-442C-8EA6-BF9AD37EE3B4}" type="presParOf" srcId="{78712D41-DD6A-4E19-A3E6-29BB558B3FF9}" destId="{93D53AA9-BC21-48FD-A8B5-CB20E7E10041}" srcOrd="2" destOrd="0" presId="urn:microsoft.com/office/officeart/2005/8/layout/chevron1"/>
    <dgm:cxn modelId="{7942F574-8F1D-40C3-B105-5175816E6AD4}" type="presParOf" srcId="{78712D41-DD6A-4E19-A3E6-29BB558B3FF9}" destId="{3FCE1B58-8442-469C-A8BC-D5FE70C9047F}" srcOrd="3" destOrd="0" presId="urn:microsoft.com/office/officeart/2005/8/layout/chevron1"/>
    <dgm:cxn modelId="{0007E7A6-1FAD-4697-B5E7-305FE9B382E9}" type="presParOf" srcId="{78712D41-DD6A-4E19-A3E6-29BB558B3FF9}" destId="{8A194DAB-3C4B-48B4-9DF3-265481C066AB}" srcOrd="4" destOrd="0" presId="urn:microsoft.com/office/officeart/2005/8/layout/chevron1"/>
    <dgm:cxn modelId="{26967053-6FA8-443A-974B-50FD819F1953}" type="presParOf" srcId="{78712D41-DD6A-4E19-A3E6-29BB558B3FF9}" destId="{EF6711D7-601F-4A40-9CA6-121F340E7306}" srcOrd="5" destOrd="0" presId="urn:microsoft.com/office/officeart/2005/8/layout/chevron1"/>
    <dgm:cxn modelId="{02019D83-A804-425A-8ACB-3A02447AC903}" type="presParOf" srcId="{78712D41-DD6A-4E19-A3E6-29BB558B3FF9}" destId="{8B0B9736-AC4D-44A9-870D-8B1138A0C459}" srcOrd="6" destOrd="0" presId="urn:microsoft.com/office/officeart/2005/8/layout/chevron1"/>
    <dgm:cxn modelId="{C433D71F-C493-4F18-974D-03355C435BBF}" type="presParOf" srcId="{78712D41-DD6A-4E19-A3E6-29BB558B3FF9}" destId="{F47D12EF-0AFD-423D-A800-5FE2C211C95E}" srcOrd="7" destOrd="0" presId="urn:microsoft.com/office/officeart/2005/8/layout/chevron1"/>
    <dgm:cxn modelId="{2E36ED39-A4C2-4F68-8C72-D5283A4D535B}" type="presParOf" srcId="{78712D41-DD6A-4E19-A3E6-29BB558B3FF9}" destId="{5B08EEF6-2993-4A8C-A14B-E82C7F37BD3F}"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29152FD-BE9B-4C21-9A59-8DC17F38AA5A}" type="doc">
      <dgm:prSet loTypeId="urn:microsoft.com/office/officeart/2005/8/layout/chevron1" loCatId="process" qsTypeId="urn:microsoft.com/office/officeart/2005/8/quickstyle/simple1" qsCatId="simple" csTypeId="urn:microsoft.com/office/officeart/2005/8/colors/accent1_2" csCatId="accent1" phldr="1"/>
      <dgm:spPr/>
    </dgm:pt>
    <dgm:pt modelId="{AAB9411C-73C3-4070-99C4-D3191F6A4384}">
      <dgm:prSet phldrT="[Texte]" custT="1"/>
      <dgm:spPr>
        <a:solidFill>
          <a:schemeClr val="accent2">
            <a:lumMod val="75000"/>
          </a:schemeClr>
        </a:solidFill>
      </dgm:spPr>
      <dgm:t>
        <a:bodyPr/>
        <a:lstStyle/>
        <a:p>
          <a:r>
            <a:rPr lang="fr-FR" sz="1200" dirty="0"/>
            <a:t>Contexte et objectifs</a:t>
          </a:r>
          <a:endParaRPr lang="en-GB" sz="1200" dirty="0"/>
        </a:p>
      </dgm:t>
    </dgm:pt>
    <dgm:pt modelId="{273E121C-7658-40F8-95BB-217C37DCE91A}" type="parTrans" cxnId="{A326BB29-4044-422E-A16E-636B1C20949F}">
      <dgm:prSet/>
      <dgm:spPr/>
      <dgm:t>
        <a:bodyPr/>
        <a:lstStyle/>
        <a:p>
          <a:endParaRPr lang="en-GB"/>
        </a:p>
      </dgm:t>
    </dgm:pt>
    <dgm:pt modelId="{CFDD80B5-CF77-4D13-A3A5-6A4CA2334F1A}" type="sibTrans" cxnId="{A326BB29-4044-422E-A16E-636B1C20949F}">
      <dgm:prSet/>
      <dgm:spPr/>
      <dgm:t>
        <a:bodyPr/>
        <a:lstStyle/>
        <a:p>
          <a:endParaRPr lang="en-GB"/>
        </a:p>
      </dgm:t>
    </dgm:pt>
    <dgm:pt modelId="{4277E00E-FF7B-48BD-A7BC-CBCF81C6286C}">
      <dgm:prSet phldrT="[Texte]" custT="1"/>
      <dgm:spPr/>
      <dgm:t>
        <a:bodyPr/>
        <a:lstStyle/>
        <a:p>
          <a:r>
            <a:rPr lang="fr-FR" sz="1200" dirty="0"/>
            <a:t>Dispositif expérimental</a:t>
          </a:r>
          <a:endParaRPr lang="en-GB" sz="1200" dirty="0"/>
        </a:p>
      </dgm:t>
    </dgm:pt>
    <dgm:pt modelId="{76978011-B9DD-4099-9C31-1CDB8C22FD11}" type="parTrans" cxnId="{2C965E06-696A-4349-9EC8-697CB4DBE75F}">
      <dgm:prSet/>
      <dgm:spPr/>
      <dgm:t>
        <a:bodyPr/>
        <a:lstStyle/>
        <a:p>
          <a:endParaRPr lang="en-GB"/>
        </a:p>
      </dgm:t>
    </dgm:pt>
    <dgm:pt modelId="{0C106E6A-4EEC-463F-8558-184F0D740960}" type="sibTrans" cxnId="{2C965E06-696A-4349-9EC8-697CB4DBE75F}">
      <dgm:prSet/>
      <dgm:spPr/>
      <dgm:t>
        <a:bodyPr/>
        <a:lstStyle/>
        <a:p>
          <a:endParaRPr lang="en-GB"/>
        </a:p>
      </dgm:t>
    </dgm:pt>
    <dgm:pt modelId="{42D01082-32EB-42C4-8211-E9E247D8BC9B}">
      <dgm:prSet phldrT="[Texte]" custT="1"/>
      <dgm:spPr/>
      <dgm:t>
        <a:bodyPr/>
        <a:lstStyle/>
        <a:p>
          <a:r>
            <a:rPr lang="fr-FR" sz="1200" dirty="0"/>
            <a:t>Résultats</a:t>
          </a:r>
          <a:endParaRPr lang="en-GB" sz="1200" dirty="0"/>
        </a:p>
      </dgm:t>
    </dgm:pt>
    <dgm:pt modelId="{54E9190D-07FF-47F7-AD17-69B899CCD3C1}" type="parTrans" cxnId="{EE4A4F34-F54D-40DE-BF3A-4953DE59945C}">
      <dgm:prSet/>
      <dgm:spPr/>
      <dgm:t>
        <a:bodyPr/>
        <a:lstStyle/>
        <a:p>
          <a:endParaRPr lang="en-GB"/>
        </a:p>
      </dgm:t>
    </dgm:pt>
    <dgm:pt modelId="{8845A6F5-F8F1-43C0-B4DD-B91B7EC75DA3}" type="sibTrans" cxnId="{EE4A4F34-F54D-40DE-BF3A-4953DE59945C}">
      <dgm:prSet/>
      <dgm:spPr/>
      <dgm:t>
        <a:bodyPr/>
        <a:lstStyle/>
        <a:p>
          <a:endParaRPr lang="en-GB"/>
        </a:p>
      </dgm:t>
    </dgm:pt>
    <dgm:pt modelId="{0ACC4D4B-21D0-42AB-ADD4-1F82B3C50331}">
      <dgm:prSet phldrT="[Texte]" custT="1"/>
      <dgm:spPr/>
      <dgm:t>
        <a:bodyPr/>
        <a:lstStyle/>
        <a:p>
          <a:r>
            <a:rPr lang="fr-FR" sz="1200" dirty="0"/>
            <a:t>Conclusion et perspectives</a:t>
          </a:r>
          <a:endParaRPr lang="en-GB" sz="1200" dirty="0"/>
        </a:p>
      </dgm:t>
    </dgm:pt>
    <dgm:pt modelId="{FFBB9292-C902-41BF-A4AB-BAE92B0B0BD3}" type="parTrans" cxnId="{2DB911D0-A3FF-4E3B-8401-DD2441511EC8}">
      <dgm:prSet/>
      <dgm:spPr/>
      <dgm:t>
        <a:bodyPr/>
        <a:lstStyle/>
        <a:p>
          <a:endParaRPr lang="en-GB"/>
        </a:p>
      </dgm:t>
    </dgm:pt>
    <dgm:pt modelId="{19D71580-A7BB-427D-8926-14CB00713E4A}" type="sibTrans" cxnId="{2DB911D0-A3FF-4E3B-8401-DD2441511EC8}">
      <dgm:prSet/>
      <dgm:spPr/>
      <dgm:t>
        <a:bodyPr/>
        <a:lstStyle/>
        <a:p>
          <a:endParaRPr lang="en-GB"/>
        </a:p>
      </dgm:t>
    </dgm:pt>
    <dgm:pt modelId="{DF9AF231-A09A-438B-B5D3-F2817121C757}">
      <dgm:prSet phldrT="[Texte]" custT="1"/>
      <dgm:spPr/>
      <dgm:t>
        <a:bodyPr/>
        <a:lstStyle/>
        <a:p>
          <a:r>
            <a:rPr lang="fr-FR" sz="1200" dirty="0"/>
            <a:t>Techniques de mesures</a:t>
          </a:r>
          <a:endParaRPr lang="en-GB" sz="1200" dirty="0"/>
        </a:p>
      </dgm:t>
    </dgm:pt>
    <dgm:pt modelId="{8B3FC621-329D-42BD-9CD7-FFE54512F313}" type="parTrans" cxnId="{FB484D9C-6BD8-46D0-BEC5-D42CCF976F8D}">
      <dgm:prSet/>
      <dgm:spPr/>
      <dgm:t>
        <a:bodyPr/>
        <a:lstStyle/>
        <a:p>
          <a:endParaRPr lang="en-GB"/>
        </a:p>
      </dgm:t>
    </dgm:pt>
    <dgm:pt modelId="{168F9237-CEF5-4658-A170-B539AAE2C304}" type="sibTrans" cxnId="{FB484D9C-6BD8-46D0-BEC5-D42CCF976F8D}">
      <dgm:prSet/>
      <dgm:spPr/>
      <dgm:t>
        <a:bodyPr/>
        <a:lstStyle/>
        <a:p>
          <a:endParaRPr lang="en-GB"/>
        </a:p>
      </dgm:t>
    </dgm:pt>
    <dgm:pt modelId="{78712D41-DD6A-4E19-A3E6-29BB558B3FF9}" type="pres">
      <dgm:prSet presAssocID="{E29152FD-BE9B-4C21-9A59-8DC17F38AA5A}" presName="Name0" presStyleCnt="0">
        <dgm:presLayoutVars>
          <dgm:dir/>
          <dgm:animLvl val="lvl"/>
          <dgm:resizeHandles val="exact"/>
        </dgm:presLayoutVars>
      </dgm:prSet>
      <dgm:spPr/>
    </dgm:pt>
    <dgm:pt modelId="{DC4EAE59-0B73-474A-BF67-8183AC010ACF}" type="pres">
      <dgm:prSet presAssocID="{AAB9411C-73C3-4070-99C4-D3191F6A4384}" presName="parTxOnly" presStyleLbl="node1" presStyleIdx="0" presStyleCnt="5" custLinFactNeighborX="-6841">
        <dgm:presLayoutVars>
          <dgm:chMax val="0"/>
          <dgm:chPref val="0"/>
          <dgm:bulletEnabled val="1"/>
        </dgm:presLayoutVars>
      </dgm:prSet>
      <dgm:spPr/>
      <dgm:t>
        <a:bodyPr/>
        <a:lstStyle/>
        <a:p>
          <a:endParaRPr lang="fr-FR"/>
        </a:p>
      </dgm:t>
    </dgm:pt>
    <dgm:pt modelId="{37C8D589-FAC5-441F-ADAA-06D7C3C68B95}" type="pres">
      <dgm:prSet presAssocID="{CFDD80B5-CF77-4D13-A3A5-6A4CA2334F1A}" presName="parTxOnlySpace" presStyleCnt="0"/>
      <dgm:spPr/>
    </dgm:pt>
    <dgm:pt modelId="{93D53AA9-BC21-48FD-A8B5-CB20E7E10041}" type="pres">
      <dgm:prSet presAssocID="{DF9AF231-A09A-438B-B5D3-F2817121C757}" presName="parTxOnly" presStyleLbl="node1" presStyleIdx="1" presStyleCnt="5">
        <dgm:presLayoutVars>
          <dgm:chMax val="0"/>
          <dgm:chPref val="0"/>
          <dgm:bulletEnabled val="1"/>
        </dgm:presLayoutVars>
      </dgm:prSet>
      <dgm:spPr/>
      <dgm:t>
        <a:bodyPr/>
        <a:lstStyle/>
        <a:p>
          <a:endParaRPr lang="fr-FR"/>
        </a:p>
      </dgm:t>
    </dgm:pt>
    <dgm:pt modelId="{3FCE1B58-8442-469C-A8BC-D5FE70C9047F}" type="pres">
      <dgm:prSet presAssocID="{168F9237-CEF5-4658-A170-B539AAE2C304}" presName="parTxOnlySpace" presStyleCnt="0"/>
      <dgm:spPr/>
    </dgm:pt>
    <dgm:pt modelId="{8A194DAB-3C4B-48B4-9DF3-265481C066AB}" type="pres">
      <dgm:prSet presAssocID="{4277E00E-FF7B-48BD-A7BC-CBCF81C6286C}" presName="parTxOnly" presStyleLbl="node1" presStyleIdx="2" presStyleCnt="5">
        <dgm:presLayoutVars>
          <dgm:chMax val="0"/>
          <dgm:chPref val="0"/>
          <dgm:bulletEnabled val="1"/>
        </dgm:presLayoutVars>
      </dgm:prSet>
      <dgm:spPr/>
      <dgm:t>
        <a:bodyPr/>
        <a:lstStyle/>
        <a:p>
          <a:endParaRPr lang="fr-FR"/>
        </a:p>
      </dgm:t>
    </dgm:pt>
    <dgm:pt modelId="{EF6711D7-601F-4A40-9CA6-121F340E7306}" type="pres">
      <dgm:prSet presAssocID="{0C106E6A-4EEC-463F-8558-184F0D740960}" presName="parTxOnlySpace" presStyleCnt="0"/>
      <dgm:spPr/>
    </dgm:pt>
    <dgm:pt modelId="{8B0B9736-AC4D-44A9-870D-8B1138A0C459}" type="pres">
      <dgm:prSet presAssocID="{42D01082-32EB-42C4-8211-E9E247D8BC9B}" presName="parTxOnly" presStyleLbl="node1" presStyleIdx="3" presStyleCnt="5">
        <dgm:presLayoutVars>
          <dgm:chMax val="0"/>
          <dgm:chPref val="0"/>
          <dgm:bulletEnabled val="1"/>
        </dgm:presLayoutVars>
      </dgm:prSet>
      <dgm:spPr/>
      <dgm:t>
        <a:bodyPr/>
        <a:lstStyle/>
        <a:p>
          <a:endParaRPr lang="fr-FR"/>
        </a:p>
      </dgm:t>
    </dgm:pt>
    <dgm:pt modelId="{F47D12EF-0AFD-423D-A800-5FE2C211C95E}" type="pres">
      <dgm:prSet presAssocID="{8845A6F5-F8F1-43C0-B4DD-B91B7EC75DA3}" presName="parTxOnlySpace" presStyleCnt="0"/>
      <dgm:spPr/>
    </dgm:pt>
    <dgm:pt modelId="{5B08EEF6-2993-4A8C-A14B-E82C7F37BD3F}" type="pres">
      <dgm:prSet presAssocID="{0ACC4D4B-21D0-42AB-ADD4-1F82B3C50331}" presName="parTxOnly" presStyleLbl="node1" presStyleIdx="4" presStyleCnt="5">
        <dgm:presLayoutVars>
          <dgm:chMax val="0"/>
          <dgm:chPref val="0"/>
          <dgm:bulletEnabled val="1"/>
        </dgm:presLayoutVars>
      </dgm:prSet>
      <dgm:spPr/>
      <dgm:t>
        <a:bodyPr/>
        <a:lstStyle/>
        <a:p>
          <a:endParaRPr lang="fr-FR"/>
        </a:p>
      </dgm:t>
    </dgm:pt>
  </dgm:ptLst>
  <dgm:cxnLst>
    <dgm:cxn modelId="{FB484D9C-6BD8-46D0-BEC5-D42CCF976F8D}" srcId="{E29152FD-BE9B-4C21-9A59-8DC17F38AA5A}" destId="{DF9AF231-A09A-438B-B5D3-F2817121C757}" srcOrd="1" destOrd="0" parTransId="{8B3FC621-329D-42BD-9CD7-FFE54512F313}" sibTransId="{168F9237-CEF5-4658-A170-B539AAE2C304}"/>
    <dgm:cxn modelId="{EE4A4F34-F54D-40DE-BF3A-4953DE59945C}" srcId="{E29152FD-BE9B-4C21-9A59-8DC17F38AA5A}" destId="{42D01082-32EB-42C4-8211-E9E247D8BC9B}" srcOrd="3" destOrd="0" parTransId="{54E9190D-07FF-47F7-AD17-69B899CCD3C1}" sibTransId="{8845A6F5-F8F1-43C0-B4DD-B91B7EC75DA3}"/>
    <dgm:cxn modelId="{9E09E012-5CD9-4C76-928F-23DCBED54132}" type="presOf" srcId="{E29152FD-BE9B-4C21-9A59-8DC17F38AA5A}" destId="{78712D41-DD6A-4E19-A3E6-29BB558B3FF9}" srcOrd="0" destOrd="0" presId="urn:microsoft.com/office/officeart/2005/8/layout/chevron1"/>
    <dgm:cxn modelId="{A326BB29-4044-422E-A16E-636B1C20949F}" srcId="{E29152FD-BE9B-4C21-9A59-8DC17F38AA5A}" destId="{AAB9411C-73C3-4070-99C4-D3191F6A4384}" srcOrd="0" destOrd="0" parTransId="{273E121C-7658-40F8-95BB-217C37DCE91A}" sibTransId="{CFDD80B5-CF77-4D13-A3A5-6A4CA2334F1A}"/>
    <dgm:cxn modelId="{01BA0D82-BE03-42DF-AA8F-F1342901ECD3}" type="presOf" srcId="{4277E00E-FF7B-48BD-A7BC-CBCF81C6286C}" destId="{8A194DAB-3C4B-48B4-9DF3-265481C066AB}" srcOrd="0" destOrd="0" presId="urn:microsoft.com/office/officeart/2005/8/layout/chevron1"/>
    <dgm:cxn modelId="{7607F7E5-A991-4264-9B18-E13B3ED5DD54}" type="presOf" srcId="{0ACC4D4B-21D0-42AB-ADD4-1F82B3C50331}" destId="{5B08EEF6-2993-4A8C-A14B-E82C7F37BD3F}" srcOrd="0" destOrd="0" presId="urn:microsoft.com/office/officeart/2005/8/layout/chevron1"/>
    <dgm:cxn modelId="{2C965E06-696A-4349-9EC8-697CB4DBE75F}" srcId="{E29152FD-BE9B-4C21-9A59-8DC17F38AA5A}" destId="{4277E00E-FF7B-48BD-A7BC-CBCF81C6286C}" srcOrd="2" destOrd="0" parTransId="{76978011-B9DD-4099-9C31-1CDB8C22FD11}" sibTransId="{0C106E6A-4EEC-463F-8558-184F0D740960}"/>
    <dgm:cxn modelId="{C6336A44-B6DB-4D91-BDAB-BABE81ADE532}" type="presOf" srcId="{DF9AF231-A09A-438B-B5D3-F2817121C757}" destId="{93D53AA9-BC21-48FD-A8B5-CB20E7E10041}" srcOrd="0" destOrd="0" presId="urn:microsoft.com/office/officeart/2005/8/layout/chevron1"/>
    <dgm:cxn modelId="{8B2BF781-489B-4A32-8902-42EB33F8D248}" type="presOf" srcId="{AAB9411C-73C3-4070-99C4-D3191F6A4384}" destId="{DC4EAE59-0B73-474A-BF67-8183AC010ACF}" srcOrd="0" destOrd="0" presId="urn:microsoft.com/office/officeart/2005/8/layout/chevron1"/>
    <dgm:cxn modelId="{BCEDAA70-E02C-4035-9BAA-B95CC13D91D9}" type="presOf" srcId="{42D01082-32EB-42C4-8211-E9E247D8BC9B}" destId="{8B0B9736-AC4D-44A9-870D-8B1138A0C459}" srcOrd="0" destOrd="0" presId="urn:microsoft.com/office/officeart/2005/8/layout/chevron1"/>
    <dgm:cxn modelId="{2DB911D0-A3FF-4E3B-8401-DD2441511EC8}" srcId="{E29152FD-BE9B-4C21-9A59-8DC17F38AA5A}" destId="{0ACC4D4B-21D0-42AB-ADD4-1F82B3C50331}" srcOrd="4" destOrd="0" parTransId="{FFBB9292-C902-41BF-A4AB-BAE92B0B0BD3}" sibTransId="{19D71580-A7BB-427D-8926-14CB00713E4A}"/>
    <dgm:cxn modelId="{72711E75-86CA-4C13-82D9-B652756A2C17}" type="presParOf" srcId="{78712D41-DD6A-4E19-A3E6-29BB558B3FF9}" destId="{DC4EAE59-0B73-474A-BF67-8183AC010ACF}" srcOrd="0" destOrd="0" presId="urn:microsoft.com/office/officeart/2005/8/layout/chevron1"/>
    <dgm:cxn modelId="{E14ED581-6E00-4AAF-B45F-4BECEB697182}" type="presParOf" srcId="{78712D41-DD6A-4E19-A3E6-29BB558B3FF9}" destId="{37C8D589-FAC5-441F-ADAA-06D7C3C68B95}" srcOrd="1" destOrd="0" presId="urn:microsoft.com/office/officeart/2005/8/layout/chevron1"/>
    <dgm:cxn modelId="{9871845F-73F6-442C-8EA6-BF9AD37EE3B4}" type="presParOf" srcId="{78712D41-DD6A-4E19-A3E6-29BB558B3FF9}" destId="{93D53AA9-BC21-48FD-A8B5-CB20E7E10041}" srcOrd="2" destOrd="0" presId="urn:microsoft.com/office/officeart/2005/8/layout/chevron1"/>
    <dgm:cxn modelId="{7942F574-8F1D-40C3-B105-5175816E6AD4}" type="presParOf" srcId="{78712D41-DD6A-4E19-A3E6-29BB558B3FF9}" destId="{3FCE1B58-8442-469C-A8BC-D5FE70C9047F}" srcOrd="3" destOrd="0" presId="urn:microsoft.com/office/officeart/2005/8/layout/chevron1"/>
    <dgm:cxn modelId="{0007E7A6-1FAD-4697-B5E7-305FE9B382E9}" type="presParOf" srcId="{78712D41-DD6A-4E19-A3E6-29BB558B3FF9}" destId="{8A194DAB-3C4B-48B4-9DF3-265481C066AB}" srcOrd="4" destOrd="0" presId="urn:microsoft.com/office/officeart/2005/8/layout/chevron1"/>
    <dgm:cxn modelId="{26967053-6FA8-443A-974B-50FD819F1953}" type="presParOf" srcId="{78712D41-DD6A-4E19-A3E6-29BB558B3FF9}" destId="{EF6711D7-601F-4A40-9CA6-121F340E7306}" srcOrd="5" destOrd="0" presId="urn:microsoft.com/office/officeart/2005/8/layout/chevron1"/>
    <dgm:cxn modelId="{02019D83-A804-425A-8ACB-3A02447AC903}" type="presParOf" srcId="{78712D41-DD6A-4E19-A3E6-29BB558B3FF9}" destId="{8B0B9736-AC4D-44A9-870D-8B1138A0C459}" srcOrd="6" destOrd="0" presId="urn:microsoft.com/office/officeart/2005/8/layout/chevron1"/>
    <dgm:cxn modelId="{C433D71F-C493-4F18-974D-03355C435BBF}" type="presParOf" srcId="{78712D41-DD6A-4E19-A3E6-29BB558B3FF9}" destId="{F47D12EF-0AFD-423D-A800-5FE2C211C95E}" srcOrd="7" destOrd="0" presId="urn:microsoft.com/office/officeart/2005/8/layout/chevron1"/>
    <dgm:cxn modelId="{2E36ED39-A4C2-4F68-8C72-D5283A4D535B}" type="presParOf" srcId="{78712D41-DD6A-4E19-A3E6-29BB558B3FF9}" destId="{5B08EEF6-2993-4A8C-A14B-E82C7F37BD3F}"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E29152FD-BE9B-4C21-9A59-8DC17F38AA5A}" type="doc">
      <dgm:prSet loTypeId="urn:microsoft.com/office/officeart/2005/8/layout/chevron1" loCatId="process" qsTypeId="urn:microsoft.com/office/officeart/2005/8/quickstyle/simple1" qsCatId="simple" csTypeId="urn:microsoft.com/office/officeart/2005/8/colors/accent1_2" csCatId="accent1" phldr="1"/>
      <dgm:spPr/>
    </dgm:pt>
    <dgm:pt modelId="{AAB9411C-73C3-4070-99C4-D3191F6A4384}">
      <dgm:prSet phldrT="[Texte]" custT="1"/>
      <dgm:spPr>
        <a:solidFill>
          <a:srgbClr val="4472C4"/>
        </a:solidFill>
      </dgm:spPr>
      <dgm:t>
        <a:bodyPr/>
        <a:lstStyle/>
        <a:p>
          <a:r>
            <a:rPr lang="fr-FR" sz="1200" dirty="0"/>
            <a:t>Contexte et objectifs</a:t>
          </a:r>
          <a:endParaRPr lang="en-GB" sz="1200" dirty="0"/>
        </a:p>
      </dgm:t>
    </dgm:pt>
    <dgm:pt modelId="{273E121C-7658-40F8-95BB-217C37DCE91A}" type="parTrans" cxnId="{A326BB29-4044-422E-A16E-636B1C20949F}">
      <dgm:prSet/>
      <dgm:spPr/>
      <dgm:t>
        <a:bodyPr/>
        <a:lstStyle/>
        <a:p>
          <a:endParaRPr lang="en-GB"/>
        </a:p>
      </dgm:t>
    </dgm:pt>
    <dgm:pt modelId="{CFDD80B5-CF77-4D13-A3A5-6A4CA2334F1A}" type="sibTrans" cxnId="{A326BB29-4044-422E-A16E-636B1C20949F}">
      <dgm:prSet/>
      <dgm:spPr/>
      <dgm:t>
        <a:bodyPr/>
        <a:lstStyle/>
        <a:p>
          <a:endParaRPr lang="en-GB"/>
        </a:p>
      </dgm:t>
    </dgm:pt>
    <dgm:pt modelId="{4277E00E-FF7B-48BD-A7BC-CBCF81C6286C}">
      <dgm:prSet phldrT="[Texte]" custT="1"/>
      <dgm:spPr>
        <a:solidFill>
          <a:srgbClr val="4472C4"/>
        </a:solidFill>
      </dgm:spPr>
      <dgm:t>
        <a:bodyPr/>
        <a:lstStyle/>
        <a:p>
          <a:r>
            <a:rPr lang="fr-FR" sz="1200" dirty="0"/>
            <a:t>Dispositif expérimental</a:t>
          </a:r>
          <a:endParaRPr lang="en-GB" sz="1200" dirty="0"/>
        </a:p>
      </dgm:t>
    </dgm:pt>
    <dgm:pt modelId="{76978011-B9DD-4099-9C31-1CDB8C22FD11}" type="parTrans" cxnId="{2C965E06-696A-4349-9EC8-697CB4DBE75F}">
      <dgm:prSet/>
      <dgm:spPr/>
      <dgm:t>
        <a:bodyPr/>
        <a:lstStyle/>
        <a:p>
          <a:endParaRPr lang="en-GB"/>
        </a:p>
      </dgm:t>
    </dgm:pt>
    <dgm:pt modelId="{0C106E6A-4EEC-463F-8558-184F0D740960}" type="sibTrans" cxnId="{2C965E06-696A-4349-9EC8-697CB4DBE75F}">
      <dgm:prSet/>
      <dgm:spPr/>
      <dgm:t>
        <a:bodyPr/>
        <a:lstStyle/>
        <a:p>
          <a:endParaRPr lang="en-GB"/>
        </a:p>
      </dgm:t>
    </dgm:pt>
    <dgm:pt modelId="{42D01082-32EB-42C4-8211-E9E247D8BC9B}">
      <dgm:prSet phldrT="[Texte]" custT="1"/>
      <dgm:spPr>
        <a:solidFill>
          <a:schemeClr val="accent2">
            <a:lumMod val="75000"/>
          </a:schemeClr>
        </a:solidFill>
      </dgm:spPr>
      <dgm:t>
        <a:bodyPr/>
        <a:lstStyle/>
        <a:p>
          <a:r>
            <a:rPr lang="fr-FR" sz="1200" dirty="0"/>
            <a:t>Résultats</a:t>
          </a:r>
          <a:endParaRPr lang="en-GB" sz="1200" dirty="0"/>
        </a:p>
      </dgm:t>
    </dgm:pt>
    <dgm:pt modelId="{54E9190D-07FF-47F7-AD17-69B899CCD3C1}" type="parTrans" cxnId="{EE4A4F34-F54D-40DE-BF3A-4953DE59945C}">
      <dgm:prSet/>
      <dgm:spPr/>
      <dgm:t>
        <a:bodyPr/>
        <a:lstStyle/>
        <a:p>
          <a:endParaRPr lang="en-GB"/>
        </a:p>
      </dgm:t>
    </dgm:pt>
    <dgm:pt modelId="{8845A6F5-F8F1-43C0-B4DD-B91B7EC75DA3}" type="sibTrans" cxnId="{EE4A4F34-F54D-40DE-BF3A-4953DE59945C}">
      <dgm:prSet/>
      <dgm:spPr/>
      <dgm:t>
        <a:bodyPr/>
        <a:lstStyle/>
        <a:p>
          <a:endParaRPr lang="en-GB"/>
        </a:p>
      </dgm:t>
    </dgm:pt>
    <dgm:pt modelId="{0ACC4D4B-21D0-42AB-ADD4-1F82B3C50331}">
      <dgm:prSet phldrT="[Texte]" custT="1"/>
      <dgm:spPr/>
      <dgm:t>
        <a:bodyPr/>
        <a:lstStyle/>
        <a:p>
          <a:r>
            <a:rPr lang="fr-FR" sz="1200" dirty="0"/>
            <a:t>Conclusion et perspectives</a:t>
          </a:r>
          <a:endParaRPr lang="en-GB" sz="1200" dirty="0"/>
        </a:p>
      </dgm:t>
    </dgm:pt>
    <dgm:pt modelId="{FFBB9292-C902-41BF-A4AB-BAE92B0B0BD3}" type="parTrans" cxnId="{2DB911D0-A3FF-4E3B-8401-DD2441511EC8}">
      <dgm:prSet/>
      <dgm:spPr/>
      <dgm:t>
        <a:bodyPr/>
        <a:lstStyle/>
        <a:p>
          <a:endParaRPr lang="en-GB"/>
        </a:p>
      </dgm:t>
    </dgm:pt>
    <dgm:pt modelId="{19D71580-A7BB-427D-8926-14CB00713E4A}" type="sibTrans" cxnId="{2DB911D0-A3FF-4E3B-8401-DD2441511EC8}">
      <dgm:prSet/>
      <dgm:spPr/>
      <dgm:t>
        <a:bodyPr/>
        <a:lstStyle/>
        <a:p>
          <a:endParaRPr lang="en-GB"/>
        </a:p>
      </dgm:t>
    </dgm:pt>
    <dgm:pt modelId="{DF9AF231-A09A-438B-B5D3-F2817121C757}">
      <dgm:prSet phldrT="[Texte]" custT="1"/>
      <dgm:spPr>
        <a:solidFill>
          <a:srgbClr val="4472C4"/>
        </a:solidFill>
      </dgm:spPr>
      <dgm:t>
        <a:bodyPr/>
        <a:lstStyle/>
        <a:p>
          <a:r>
            <a:rPr lang="fr-FR" sz="1200" dirty="0"/>
            <a:t>Techniques de mesures</a:t>
          </a:r>
          <a:endParaRPr lang="en-GB" sz="1200" dirty="0"/>
        </a:p>
      </dgm:t>
    </dgm:pt>
    <dgm:pt modelId="{8B3FC621-329D-42BD-9CD7-FFE54512F313}" type="parTrans" cxnId="{FB484D9C-6BD8-46D0-BEC5-D42CCF976F8D}">
      <dgm:prSet/>
      <dgm:spPr/>
      <dgm:t>
        <a:bodyPr/>
        <a:lstStyle/>
        <a:p>
          <a:endParaRPr lang="en-GB"/>
        </a:p>
      </dgm:t>
    </dgm:pt>
    <dgm:pt modelId="{168F9237-CEF5-4658-A170-B539AAE2C304}" type="sibTrans" cxnId="{FB484D9C-6BD8-46D0-BEC5-D42CCF976F8D}">
      <dgm:prSet/>
      <dgm:spPr/>
      <dgm:t>
        <a:bodyPr/>
        <a:lstStyle/>
        <a:p>
          <a:endParaRPr lang="en-GB"/>
        </a:p>
      </dgm:t>
    </dgm:pt>
    <dgm:pt modelId="{78712D41-DD6A-4E19-A3E6-29BB558B3FF9}" type="pres">
      <dgm:prSet presAssocID="{E29152FD-BE9B-4C21-9A59-8DC17F38AA5A}" presName="Name0" presStyleCnt="0">
        <dgm:presLayoutVars>
          <dgm:dir/>
          <dgm:animLvl val="lvl"/>
          <dgm:resizeHandles val="exact"/>
        </dgm:presLayoutVars>
      </dgm:prSet>
      <dgm:spPr/>
    </dgm:pt>
    <dgm:pt modelId="{DC4EAE59-0B73-474A-BF67-8183AC010ACF}" type="pres">
      <dgm:prSet presAssocID="{AAB9411C-73C3-4070-99C4-D3191F6A4384}" presName="parTxOnly" presStyleLbl="node1" presStyleIdx="0" presStyleCnt="5" custLinFactNeighborX="-6841">
        <dgm:presLayoutVars>
          <dgm:chMax val="0"/>
          <dgm:chPref val="0"/>
          <dgm:bulletEnabled val="1"/>
        </dgm:presLayoutVars>
      </dgm:prSet>
      <dgm:spPr/>
      <dgm:t>
        <a:bodyPr/>
        <a:lstStyle/>
        <a:p>
          <a:endParaRPr lang="fr-FR"/>
        </a:p>
      </dgm:t>
    </dgm:pt>
    <dgm:pt modelId="{37C8D589-FAC5-441F-ADAA-06D7C3C68B95}" type="pres">
      <dgm:prSet presAssocID="{CFDD80B5-CF77-4D13-A3A5-6A4CA2334F1A}" presName="parTxOnlySpace" presStyleCnt="0"/>
      <dgm:spPr/>
    </dgm:pt>
    <dgm:pt modelId="{93D53AA9-BC21-48FD-A8B5-CB20E7E10041}" type="pres">
      <dgm:prSet presAssocID="{DF9AF231-A09A-438B-B5D3-F2817121C757}" presName="parTxOnly" presStyleLbl="node1" presStyleIdx="1" presStyleCnt="5">
        <dgm:presLayoutVars>
          <dgm:chMax val="0"/>
          <dgm:chPref val="0"/>
          <dgm:bulletEnabled val="1"/>
        </dgm:presLayoutVars>
      </dgm:prSet>
      <dgm:spPr/>
      <dgm:t>
        <a:bodyPr/>
        <a:lstStyle/>
        <a:p>
          <a:endParaRPr lang="fr-FR"/>
        </a:p>
      </dgm:t>
    </dgm:pt>
    <dgm:pt modelId="{3FCE1B58-8442-469C-A8BC-D5FE70C9047F}" type="pres">
      <dgm:prSet presAssocID="{168F9237-CEF5-4658-A170-B539AAE2C304}" presName="parTxOnlySpace" presStyleCnt="0"/>
      <dgm:spPr/>
    </dgm:pt>
    <dgm:pt modelId="{8A194DAB-3C4B-48B4-9DF3-265481C066AB}" type="pres">
      <dgm:prSet presAssocID="{4277E00E-FF7B-48BD-A7BC-CBCF81C6286C}" presName="parTxOnly" presStyleLbl="node1" presStyleIdx="2" presStyleCnt="5">
        <dgm:presLayoutVars>
          <dgm:chMax val="0"/>
          <dgm:chPref val="0"/>
          <dgm:bulletEnabled val="1"/>
        </dgm:presLayoutVars>
      </dgm:prSet>
      <dgm:spPr/>
      <dgm:t>
        <a:bodyPr/>
        <a:lstStyle/>
        <a:p>
          <a:endParaRPr lang="fr-FR"/>
        </a:p>
      </dgm:t>
    </dgm:pt>
    <dgm:pt modelId="{EF6711D7-601F-4A40-9CA6-121F340E7306}" type="pres">
      <dgm:prSet presAssocID="{0C106E6A-4EEC-463F-8558-184F0D740960}" presName="parTxOnlySpace" presStyleCnt="0"/>
      <dgm:spPr/>
    </dgm:pt>
    <dgm:pt modelId="{8B0B9736-AC4D-44A9-870D-8B1138A0C459}" type="pres">
      <dgm:prSet presAssocID="{42D01082-32EB-42C4-8211-E9E247D8BC9B}" presName="parTxOnly" presStyleLbl="node1" presStyleIdx="3" presStyleCnt="5">
        <dgm:presLayoutVars>
          <dgm:chMax val="0"/>
          <dgm:chPref val="0"/>
          <dgm:bulletEnabled val="1"/>
        </dgm:presLayoutVars>
      </dgm:prSet>
      <dgm:spPr/>
      <dgm:t>
        <a:bodyPr/>
        <a:lstStyle/>
        <a:p>
          <a:endParaRPr lang="fr-FR"/>
        </a:p>
      </dgm:t>
    </dgm:pt>
    <dgm:pt modelId="{F47D12EF-0AFD-423D-A800-5FE2C211C95E}" type="pres">
      <dgm:prSet presAssocID="{8845A6F5-F8F1-43C0-B4DD-B91B7EC75DA3}" presName="parTxOnlySpace" presStyleCnt="0"/>
      <dgm:spPr/>
    </dgm:pt>
    <dgm:pt modelId="{5B08EEF6-2993-4A8C-A14B-E82C7F37BD3F}" type="pres">
      <dgm:prSet presAssocID="{0ACC4D4B-21D0-42AB-ADD4-1F82B3C50331}" presName="parTxOnly" presStyleLbl="node1" presStyleIdx="4" presStyleCnt="5">
        <dgm:presLayoutVars>
          <dgm:chMax val="0"/>
          <dgm:chPref val="0"/>
          <dgm:bulletEnabled val="1"/>
        </dgm:presLayoutVars>
      </dgm:prSet>
      <dgm:spPr/>
      <dgm:t>
        <a:bodyPr/>
        <a:lstStyle/>
        <a:p>
          <a:endParaRPr lang="fr-FR"/>
        </a:p>
      </dgm:t>
    </dgm:pt>
  </dgm:ptLst>
  <dgm:cxnLst>
    <dgm:cxn modelId="{FB484D9C-6BD8-46D0-BEC5-D42CCF976F8D}" srcId="{E29152FD-BE9B-4C21-9A59-8DC17F38AA5A}" destId="{DF9AF231-A09A-438B-B5D3-F2817121C757}" srcOrd="1" destOrd="0" parTransId="{8B3FC621-329D-42BD-9CD7-FFE54512F313}" sibTransId="{168F9237-CEF5-4658-A170-B539AAE2C304}"/>
    <dgm:cxn modelId="{EE4A4F34-F54D-40DE-BF3A-4953DE59945C}" srcId="{E29152FD-BE9B-4C21-9A59-8DC17F38AA5A}" destId="{42D01082-32EB-42C4-8211-E9E247D8BC9B}" srcOrd="3" destOrd="0" parTransId="{54E9190D-07FF-47F7-AD17-69B899CCD3C1}" sibTransId="{8845A6F5-F8F1-43C0-B4DD-B91B7EC75DA3}"/>
    <dgm:cxn modelId="{9E09E012-5CD9-4C76-928F-23DCBED54132}" type="presOf" srcId="{E29152FD-BE9B-4C21-9A59-8DC17F38AA5A}" destId="{78712D41-DD6A-4E19-A3E6-29BB558B3FF9}" srcOrd="0" destOrd="0" presId="urn:microsoft.com/office/officeart/2005/8/layout/chevron1"/>
    <dgm:cxn modelId="{A326BB29-4044-422E-A16E-636B1C20949F}" srcId="{E29152FD-BE9B-4C21-9A59-8DC17F38AA5A}" destId="{AAB9411C-73C3-4070-99C4-D3191F6A4384}" srcOrd="0" destOrd="0" parTransId="{273E121C-7658-40F8-95BB-217C37DCE91A}" sibTransId="{CFDD80B5-CF77-4D13-A3A5-6A4CA2334F1A}"/>
    <dgm:cxn modelId="{01BA0D82-BE03-42DF-AA8F-F1342901ECD3}" type="presOf" srcId="{4277E00E-FF7B-48BD-A7BC-CBCF81C6286C}" destId="{8A194DAB-3C4B-48B4-9DF3-265481C066AB}" srcOrd="0" destOrd="0" presId="urn:microsoft.com/office/officeart/2005/8/layout/chevron1"/>
    <dgm:cxn modelId="{7607F7E5-A991-4264-9B18-E13B3ED5DD54}" type="presOf" srcId="{0ACC4D4B-21D0-42AB-ADD4-1F82B3C50331}" destId="{5B08EEF6-2993-4A8C-A14B-E82C7F37BD3F}" srcOrd="0" destOrd="0" presId="urn:microsoft.com/office/officeart/2005/8/layout/chevron1"/>
    <dgm:cxn modelId="{2C965E06-696A-4349-9EC8-697CB4DBE75F}" srcId="{E29152FD-BE9B-4C21-9A59-8DC17F38AA5A}" destId="{4277E00E-FF7B-48BD-A7BC-CBCF81C6286C}" srcOrd="2" destOrd="0" parTransId="{76978011-B9DD-4099-9C31-1CDB8C22FD11}" sibTransId="{0C106E6A-4EEC-463F-8558-184F0D740960}"/>
    <dgm:cxn modelId="{C6336A44-B6DB-4D91-BDAB-BABE81ADE532}" type="presOf" srcId="{DF9AF231-A09A-438B-B5D3-F2817121C757}" destId="{93D53AA9-BC21-48FD-A8B5-CB20E7E10041}" srcOrd="0" destOrd="0" presId="urn:microsoft.com/office/officeart/2005/8/layout/chevron1"/>
    <dgm:cxn modelId="{8B2BF781-489B-4A32-8902-42EB33F8D248}" type="presOf" srcId="{AAB9411C-73C3-4070-99C4-D3191F6A4384}" destId="{DC4EAE59-0B73-474A-BF67-8183AC010ACF}" srcOrd="0" destOrd="0" presId="urn:microsoft.com/office/officeart/2005/8/layout/chevron1"/>
    <dgm:cxn modelId="{BCEDAA70-E02C-4035-9BAA-B95CC13D91D9}" type="presOf" srcId="{42D01082-32EB-42C4-8211-E9E247D8BC9B}" destId="{8B0B9736-AC4D-44A9-870D-8B1138A0C459}" srcOrd="0" destOrd="0" presId="urn:microsoft.com/office/officeart/2005/8/layout/chevron1"/>
    <dgm:cxn modelId="{2DB911D0-A3FF-4E3B-8401-DD2441511EC8}" srcId="{E29152FD-BE9B-4C21-9A59-8DC17F38AA5A}" destId="{0ACC4D4B-21D0-42AB-ADD4-1F82B3C50331}" srcOrd="4" destOrd="0" parTransId="{FFBB9292-C902-41BF-A4AB-BAE92B0B0BD3}" sibTransId="{19D71580-A7BB-427D-8926-14CB00713E4A}"/>
    <dgm:cxn modelId="{72711E75-86CA-4C13-82D9-B652756A2C17}" type="presParOf" srcId="{78712D41-DD6A-4E19-A3E6-29BB558B3FF9}" destId="{DC4EAE59-0B73-474A-BF67-8183AC010ACF}" srcOrd="0" destOrd="0" presId="urn:microsoft.com/office/officeart/2005/8/layout/chevron1"/>
    <dgm:cxn modelId="{E14ED581-6E00-4AAF-B45F-4BECEB697182}" type="presParOf" srcId="{78712D41-DD6A-4E19-A3E6-29BB558B3FF9}" destId="{37C8D589-FAC5-441F-ADAA-06D7C3C68B95}" srcOrd="1" destOrd="0" presId="urn:microsoft.com/office/officeart/2005/8/layout/chevron1"/>
    <dgm:cxn modelId="{9871845F-73F6-442C-8EA6-BF9AD37EE3B4}" type="presParOf" srcId="{78712D41-DD6A-4E19-A3E6-29BB558B3FF9}" destId="{93D53AA9-BC21-48FD-A8B5-CB20E7E10041}" srcOrd="2" destOrd="0" presId="urn:microsoft.com/office/officeart/2005/8/layout/chevron1"/>
    <dgm:cxn modelId="{7942F574-8F1D-40C3-B105-5175816E6AD4}" type="presParOf" srcId="{78712D41-DD6A-4E19-A3E6-29BB558B3FF9}" destId="{3FCE1B58-8442-469C-A8BC-D5FE70C9047F}" srcOrd="3" destOrd="0" presId="urn:microsoft.com/office/officeart/2005/8/layout/chevron1"/>
    <dgm:cxn modelId="{0007E7A6-1FAD-4697-B5E7-305FE9B382E9}" type="presParOf" srcId="{78712D41-DD6A-4E19-A3E6-29BB558B3FF9}" destId="{8A194DAB-3C4B-48B4-9DF3-265481C066AB}" srcOrd="4" destOrd="0" presId="urn:microsoft.com/office/officeart/2005/8/layout/chevron1"/>
    <dgm:cxn modelId="{26967053-6FA8-443A-974B-50FD819F1953}" type="presParOf" srcId="{78712D41-DD6A-4E19-A3E6-29BB558B3FF9}" destId="{EF6711D7-601F-4A40-9CA6-121F340E7306}" srcOrd="5" destOrd="0" presId="urn:microsoft.com/office/officeart/2005/8/layout/chevron1"/>
    <dgm:cxn modelId="{02019D83-A804-425A-8ACB-3A02447AC903}" type="presParOf" srcId="{78712D41-DD6A-4E19-A3E6-29BB558B3FF9}" destId="{8B0B9736-AC4D-44A9-870D-8B1138A0C459}" srcOrd="6" destOrd="0" presId="urn:microsoft.com/office/officeart/2005/8/layout/chevron1"/>
    <dgm:cxn modelId="{C433D71F-C493-4F18-974D-03355C435BBF}" type="presParOf" srcId="{78712D41-DD6A-4E19-A3E6-29BB558B3FF9}" destId="{F47D12EF-0AFD-423D-A800-5FE2C211C95E}" srcOrd="7" destOrd="0" presId="urn:microsoft.com/office/officeart/2005/8/layout/chevron1"/>
    <dgm:cxn modelId="{2E36ED39-A4C2-4F68-8C72-D5283A4D535B}" type="presParOf" srcId="{78712D41-DD6A-4E19-A3E6-29BB558B3FF9}" destId="{5B08EEF6-2993-4A8C-A14B-E82C7F37BD3F}"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E29152FD-BE9B-4C21-9A59-8DC17F38AA5A}" type="doc">
      <dgm:prSet loTypeId="urn:microsoft.com/office/officeart/2005/8/layout/chevron1" loCatId="process" qsTypeId="urn:microsoft.com/office/officeart/2005/8/quickstyle/simple1" qsCatId="simple" csTypeId="urn:microsoft.com/office/officeart/2005/8/colors/accent1_2" csCatId="accent1" phldr="1"/>
      <dgm:spPr/>
    </dgm:pt>
    <dgm:pt modelId="{AAB9411C-73C3-4070-99C4-D3191F6A4384}">
      <dgm:prSet phldrT="[Texte]" custT="1"/>
      <dgm:spPr>
        <a:solidFill>
          <a:srgbClr val="4472C4"/>
        </a:solidFill>
      </dgm:spPr>
      <dgm:t>
        <a:bodyPr/>
        <a:lstStyle/>
        <a:p>
          <a:r>
            <a:rPr lang="fr-FR" sz="1200" dirty="0"/>
            <a:t>Contexte et objectifs</a:t>
          </a:r>
          <a:endParaRPr lang="en-GB" sz="1200" dirty="0"/>
        </a:p>
      </dgm:t>
    </dgm:pt>
    <dgm:pt modelId="{273E121C-7658-40F8-95BB-217C37DCE91A}" type="parTrans" cxnId="{A326BB29-4044-422E-A16E-636B1C20949F}">
      <dgm:prSet/>
      <dgm:spPr/>
      <dgm:t>
        <a:bodyPr/>
        <a:lstStyle/>
        <a:p>
          <a:endParaRPr lang="en-GB"/>
        </a:p>
      </dgm:t>
    </dgm:pt>
    <dgm:pt modelId="{CFDD80B5-CF77-4D13-A3A5-6A4CA2334F1A}" type="sibTrans" cxnId="{A326BB29-4044-422E-A16E-636B1C20949F}">
      <dgm:prSet/>
      <dgm:spPr/>
      <dgm:t>
        <a:bodyPr/>
        <a:lstStyle/>
        <a:p>
          <a:endParaRPr lang="en-GB"/>
        </a:p>
      </dgm:t>
    </dgm:pt>
    <dgm:pt modelId="{4277E00E-FF7B-48BD-A7BC-CBCF81C6286C}">
      <dgm:prSet phldrT="[Texte]" custT="1"/>
      <dgm:spPr>
        <a:solidFill>
          <a:srgbClr val="4472C4"/>
        </a:solidFill>
      </dgm:spPr>
      <dgm:t>
        <a:bodyPr/>
        <a:lstStyle/>
        <a:p>
          <a:r>
            <a:rPr lang="fr-FR" sz="1200" dirty="0"/>
            <a:t>Dispositif expérimental</a:t>
          </a:r>
          <a:endParaRPr lang="en-GB" sz="1200" dirty="0"/>
        </a:p>
      </dgm:t>
    </dgm:pt>
    <dgm:pt modelId="{76978011-B9DD-4099-9C31-1CDB8C22FD11}" type="parTrans" cxnId="{2C965E06-696A-4349-9EC8-697CB4DBE75F}">
      <dgm:prSet/>
      <dgm:spPr/>
      <dgm:t>
        <a:bodyPr/>
        <a:lstStyle/>
        <a:p>
          <a:endParaRPr lang="en-GB"/>
        </a:p>
      </dgm:t>
    </dgm:pt>
    <dgm:pt modelId="{0C106E6A-4EEC-463F-8558-184F0D740960}" type="sibTrans" cxnId="{2C965E06-696A-4349-9EC8-697CB4DBE75F}">
      <dgm:prSet/>
      <dgm:spPr/>
      <dgm:t>
        <a:bodyPr/>
        <a:lstStyle/>
        <a:p>
          <a:endParaRPr lang="en-GB"/>
        </a:p>
      </dgm:t>
    </dgm:pt>
    <dgm:pt modelId="{42D01082-32EB-42C4-8211-E9E247D8BC9B}">
      <dgm:prSet phldrT="[Texte]" custT="1"/>
      <dgm:spPr>
        <a:solidFill>
          <a:schemeClr val="accent2">
            <a:lumMod val="75000"/>
          </a:schemeClr>
        </a:solidFill>
      </dgm:spPr>
      <dgm:t>
        <a:bodyPr/>
        <a:lstStyle/>
        <a:p>
          <a:r>
            <a:rPr lang="fr-FR" sz="1200" dirty="0"/>
            <a:t>Résultats</a:t>
          </a:r>
          <a:endParaRPr lang="en-GB" sz="1200" dirty="0"/>
        </a:p>
      </dgm:t>
    </dgm:pt>
    <dgm:pt modelId="{54E9190D-07FF-47F7-AD17-69B899CCD3C1}" type="parTrans" cxnId="{EE4A4F34-F54D-40DE-BF3A-4953DE59945C}">
      <dgm:prSet/>
      <dgm:spPr/>
      <dgm:t>
        <a:bodyPr/>
        <a:lstStyle/>
        <a:p>
          <a:endParaRPr lang="en-GB"/>
        </a:p>
      </dgm:t>
    </dgm:pt>
    <dgm:pt modelId="{8845A6F5-F8F1-43C0-B4DD-B91B7EC75DA3}" type="sibTrans" cxnId="{EE4A4F34-F54D-40DE-BF3A-4953DE59945C}">
      <dgm:prSet/>
      <dgm:spPr/>
      <dgm:t>
        <a:bodyPr/>
        <a:lstStyle/>
        <a:p>
          <a:endParaRPr lang="en-GB"/>
        </a:p>
      </dgm:t>
    </dgm:pt>
    <dgm:pt modelId="{0ACC4D4B-21D0-42AB-ADD4-1F82B3C50331}">
      <dgm:prSet phldrT="[Texte]" custT="1"/>
      <dgm:spPr/>
      <dgm:t>
        <a:bodyPr/>
        <a:lstStyle/>
        <a:p>
          <a:r>
            <a:rPr lang="fr-FR" sz="1200" dirty="0"/>
            <a:t>Conclusion et perspectives</a:t>
          </a:r>
          <a:endParaRPr lang="en-GB" sz="1200" dirty="0"/>
        </a:p>
      </dgm:t>
    </dgm:pt>
    <dgm:pt modelId="{FFBB9292-C902-41BF-A4AB-BAE92B0B0BD3}" type="parTrans" cxnId="{2DB911D0-A3FF-4E3B-8401-DD2441511EC8}">
      <dgm:prSet/>
      <dgm:spPr/>
      <dgm:t>
        <a:bodyPr/>
        <a:lstStyle/>
        <a:p>
          <a:endParaRPr lang="en-GB"/>
        </a:p>
      </dgm:t>
    </dgm:pt>
    <dgm:pt modelId="{19D71580-A7BB-427D-8926-14CB00713E4A}" type="sibTrans" cxnId="{2DB911D0-A3FF-4E3B-8401-DD2441511EC8}">
      <dgm:prSet/>
      <dgm:spPr/>
      <dgm:t>
        <a:bodyPr/>
        <a:lstStyle/>
        <a:p>
          <a:endParaRPr lang="en-GB"/>
        </a:p>
      </dgm:t>
    </dgm:pt>
    <dgm:pt modelId="{DF9AF231-A09A-438B-B5D3-F2817121C757}">
      <dgm:prSet phldrT="[Texte]" custT="1"/>
      <dgm:spPr>
        <a:solidFill>
          <a:srgbClr val="4472C4"/>
        </a:solidFill>
      </dgm:spPr>
      <dgm:t>
        <a:bodyPr/>
        <a:lstStyle/>
        <a:p>
          <a:r>
            <a:rPr lang="fr-FR" sz="1200" dirty="0"/>
            <a:t>Techniques de mesures</a:t>
          </a:r>
          <a:endParaRPr lang="en-GB" sz="1200" dirty="0"/>
        </a:p>
      </dgm:t>
    </dgm:pt>
    <dgm:pt modelId="{8B3FC621-329D-42BD-9CD7-FFE54512F313}" type="parTrans" cxnId="{FB484D9C-6BD8-46D0-BEC5-D42CCF976F8D}">
      <dgm:prSet/>
      <dgm:spPr/>
      <dgm:t>
        <a:bodyPr/>
        <a:lstStyle/>
        <a:p>
          <a:endParaRPr lang="en-GB"/>
        </a:p>
      </dgm:t>
    </dgm:pt>
    <dgm:pt modelId="{168F9237-CEF5-4658-A170-B539AAE2C304}" type="sibTrans" cxnId="{FB484D9C-6BD8-46D0-BEC5-D42CCF976F8D}">
      <dgm:prSet/>
      <dgm:spPr/>
      <dgm:t>
        <a:bodyPr/>
        <a:lstStyle/>
        <a:p>
          <a:endParaRPr lang="en-GB"/>
        </a:p>
      </dgm:t>
    </dgm:pt>
    <dgm:pt modelId="{78712D41-DD6A-4E19-A3E6-29BB558B3FF9}" type="pres">
      <dgm:prSet presAssocID="{E29152FD-BE9B-4C21-9A59-8DC17F38AA5A}" presName="Name0" presStyleCnt="0">
        <dgm:presLayoutVars>
          <dgm:dir/>
          <dgm:animLvl val="lvl"/>
          <dgm:resizeHandles val="exact"/>
        </dgm:presLayoutVars>
      </dgm:prSet>
      <dgm:spPr/>
    </dgm:pt>
    <dgm:pt modelId="{DC4EAE59-0B73-474A-BF67-8183AC010ACF}" type="pres">
      <dgm:prSet presAssocID="{AAB9411C-73C3-4070-99C4-D3191F6A4384}" presName="parTxOnly" presStyleLbl="node1" presStyleIdx="0" presStyleCnt="5" custLinFactNeighborX="-6841">
        <dgm:presLayoutVars>
          <dgm:chMax val="0"/>
          <dgm:chPref val="0"/>
          <dgm:bulletEnabled val="1"/>
        </dgm:presLayoutVars>
      </dgm:prSet>
      <dgm:spPr/>
      <dgm:t>
        <a:bodyPr/>
        <a:lstStyle/>
        <a:p>
          <a:endParaRPr lang="fr-FR"/>
        </a:p>
      </dgm:t>
    </dgm:pt>
    <dgm:pt modelId="{37C8D589-FAC5-441F-ADAA-06D7C3C68B95}" type="pres">
      <dgm:prSet presAssocID="{CFDD80B5-CF77-4D13-A3A5-6A4CA2334F1A}" presName="parTxOnlySpace" presStyleCnt="0"/>
      <dgm:spPr/>
    </dgm:pt>
    <dgm:pt modelId="{93D53AA9-BC21-48FD-A8B5-CB20E7E10041}" type="pres">
      <dgm:prSet presAssocID="{DF9AF231-A09A-438B-B5D3-F2817121C757}" presName="parTxOnly" presStyleLbl="node1" presStyleIdx="1" presStyleCnt="5">
        <dgm:presLayoutVars>
          <dgm:chMax val="0"/>
          <dgm:chPref val="0"/>
          <dgm:bulletEnabled val="1"/>
        </dgm:presLayoutVars>
      </dgm:prSet>
      <dgm:spPr/>
      <dgm:t>
        <a:bodyPr/>
        <a:lstStyle/>
        <a:p>
          <a:endParaRPr lang="fr-FR"/>
        </a:p>
      </dgm:t>
    </dgm:pt>
    <dgm:pt modelId="{3FCE1B58-8442-469C-A8BC-D5FE70C9047F}" type="pres">
      <dgm:prSet presAssocID="{168F9237-CEF5-4658-A170-B539AAE2C304}" presName="parTxOnlySpace" presStyleCnt="0"/>
      <dgm:spPr/>
    </dgm:pt>
    <dgm:pt modelId="{8A194DAB-3C4B-48B4-9DF3-265481C066AB}" type="pres">
      <dgm:prSet presAssocID="{4277E00E-FF7B-48BD-A7BC-CBCF81C6286C}" presName="parTxOnly" presStyleLbl="node1" presStyleIdx="2" presStyleCnt="5">
        <dgm:presLayoutVars>
          <dgm:chMax val="0"/>
          <dgm:chPref val="0"/>
          <dgm:bulletEnabled val="1"/>
        </dgm:presLayoutVars>
      </dgm:prSet>
      <dgm:spPr/>
      <dgm:t>
        <a:bodyPr/>
        <a:lstStyle/>
        <a:p>
          <a:endParaRPr lang="fr-FR"/>
        </a:p>
      </dgm:t>
    </dgm:pt>
    <dgm:pt modelId="{EF6711D7-601F-4A40-9CA6-121F340E7306}" type="pres">
      <dgm:prSet presAssocID="{0C106E6A-4EEC-463F-8558-184F0D740960}" presName="parTxOnlySpace" presStyleCnt="0"/>
      <dgm:spPr/>
    </dgm:pt>
    <dgm:pt modelId="{8B0B9736-AC4D-44A9-870D-8B1138A0C459}" type="pres">
      <dgm:prSet presAssocID="{42D01082-32EB-42C4-8211-E9E247D8BC9B}" presName="parTxOnly" presStyleLbl="node1" presStyleIdx="3" presStyleCnt="5">
        <dgm:presLayoutVars>
          <dgm:chMax val="0"/>
          <dgm:chPref val="0"/>
          <dgm:bulletEnabled val="1"/>
        </dgm:presLayoutVars>
      </dgm:prSet>
      <dgm:spPr/>
      <dgm:t>
        <a:bodyPr/>
        <a:lstStyle/>
        <a:p>
          <a:endParaRPr lang="fr-FR"/>
        </a:p>
      </dgm:t>
    </dgm:pt>
    <dgm:pt modelId="{F47D12EF-0AFD-423D-A800-5FE2C211C95E}" type="pres">
      <dgm:prSet presAssocID="{8845A6F5-F8F1-43C0-B4DD-B91B7EC75DA3}" presName="parTxOnlySpace" presStyleCnt="0"/>
      <dgm:spPr/>
    </dgm:pt>
    <dgm:pt modelId="{5B08EEF6-2993-4A8C-A14B-E82C7F37BD3F}" type="pres">
      <dgm:prSet presAssocID="{0ACC4D4B-21D0-42AB-ADD4-1F82B3C50331}" presName="parTxOnly" presStyleLbl="node1" presStyleIdx="4" presStyleCnt="5">
        <dgm:presLayoutVars>
          <dgm:chMax val="0"/>
          <dgm:chPref val="0"/>
          <dgm:bulletEnabled val="1"/>
        </dgm:presLayoutVars>
      </dgm:prSet>
      <dgm:spPr/>
      <dgm:t>
        <a:bodyPr/>
        <a:lstStyle/>
        <a:p>
          <a:endParaRPr lang="fr-FR"/>
        </a:p>
      </dgm:t>
    </dgm:pt>
  </dgm:ptLst>
  <dgm:cxnLst>
    <dgm:cxn modelId="{FB484D9C-6BD8-46D0-BEC5-D42CCF976F8D}" srcId="{E29152FD-BE9B-4C21-9A59-8DC17F38AA5A}" destId="{DF9AF231-A09A-438B-B5D3-F2817121C757}" srcOrd="1" destOrd="0" parTransId="{8B3FC621-329D-42BD-9CD7-FFE54512F313}" sibTransId="{168F9237-CEF5-4658-A170-B539AAE2C304}"/>
    <dgm:cxn modelId="{EE4A4F34-F54D-40DE-BF3A-4953DE59945C}" srcId="{E29152FD-BE9B-4C21-9A59-8DC17F38AA5A}" destId="{42D01082-32EB-42C4-8211-E9E247D8BC9B}" srcOrd="3" destOrd="0" parTransId="{54E9190D-07FF-47F7-AD17-69B899CCD3C1}" sibTransId="{8845A6F5-F8F1-43C0-B4DD-B91B7EC75DA3}"/>
    <dgm:cxn modelId="{9E09E012-5CD9-4C76-928F-23DCBED54132}" type="presOf" srcId="{E29152FD-BE9B-4C21-9A59-8DC17F38AA5A}" destId="{78712D41-DD6A-4E19-A3E6-29BB558B3FF9}" srcOrd="0" destOrd="0" presId="urn:microsoft.com/office/officeart/2005/8/layout/chevron1"/>
    <dgm:cxn modelId="{A326BB29-4044-422E-A16E-636B1C20949F}" srcId="{E29152FD-BE9B-4C21-9A59-8DC17F38AA5A}" destId="{AAB9411C-73C3-4070-99C4-D3191F6A4384}" srcOrd="0" destOrd="0" parTransId="{273E121C-7658-40F8-95BB-217C37DCE91A}" sibTransId="{CFDD80B5-CF77-4D13-A3A5-6A4CA2334F1A}"/>
    <dgm:cxn modelId="{01BA0D82-BE03-42DF-AA8F-F1342901ECD3}" type="presOf" srcId="{4277E00E-FF7B-48BD-A7BC-CBCF81C6286C}" destId="{8A194DAB-3C4B-48B4-9DF3-265481C066AB}" srcOrd="0" destOrd="0" presId="urn:microsoft.com/office/officeart/2005/8/layout/chevron1"/>
    <dgm:cxn modelId="{7607F7E5-A991-4264-9B18-E13B3ED5DD54}" type="presOf" srcId="{0ACC4D4B-21D0-42AB-ADD4-1F82B3C50331}" destId="{5B08EEF6-2993-4A8C-A14B-E82C7F37BD3F}" srcOrd="0" destOrd="0" presId="urn:microsoft.com/office/officeart/2005/8/layout/chevron1"/>
    <dgm:cxn modelId="{2C965E06-696A-4349-9EC8-697CB4DBE75F}" srcId="{E29152FD-BE9B-4C21-9A59-8DC17F38AA5A}" destId="{4277E00E-FF7B-48BD-A7BC-CBCF81C6286C}" srcOrd="2" destOrd="0" parTransId="{76978011-B9DD-4099-9C31-1CDB8C22FD11}" sibTransId="{0C106E6A-4EEC-463F-8558-184F0D740960}"/>
    <dgm:cxn modelId="{C6336A44-B6DB-4D91-BDAB-BABE81ADE532}" type="presOf" srcId="{DF9AF231-A09A-438B-B5D3-F2817121C757}" destId="{93D53AA9-BC21-48FD-A8B5-CB20E7E10041}" srcOrd="0" destOrd="0" presId="urn:microsoft.com/office/officeart/2005/8/layout/chevron1"/>
    <dgm:cxn modelId="{8B2BF781-489B-4A32-8902-42EB33F8D248}" type="presOf" srcId="{AAB9411C-73C3-4070-99C4-D3191F6A4384}" destId="{DC4EAE59-0B73-474A-BF67-8183AC010ACF}" srcOrd="0" destOrd="0" presId="urn:microsoft.com/office/officeart/2005/8/layout/chevron1"/>
    <dgm:cxn modelId="{BCEDAA70-E02C-4035-9BAA-B95CC13D91D9}" type="presOf" srcId="{42D01082-32EB-42C4-8211-E9E247D8BC9B}" destId="{8B0B9736-AC4D-44A9-870D-8B1138A0C459}" srcOrd="0" destOrd="0" presId="urn:microsoft.com/office/officeart/2005/8/layout/chevron1"/>
    <dgm:cxn modelId="{2DB911D0-A3FF-4E3B-8401-DD2441511EC8}" srcId="{E29152FD-BE9B-4C21-9A59-8DC17F38AA5A}" destId="{0ACC4D4B-21D0-42AB-ADD4-1F82B3C50331}" srcOrd="4" destOrd="0" parTransId="{FFBB9292-C902-41BF-A4AB-BAE92B0B0BD3}" sibTransId="{19D71580-A7BB-427D-8926-14CB00713E4A}"/>
    <dgm:cxn modelId="{72711E75-86CA-4C13-82D9-B652756A2C17}" type="presParOf" srcId="{78712D41-DD6A-4E19-A3E6-29BB558B3FF9}" destId="{DC4EAE59-0B73-474A-BF67-8183AC010ACF}" srcOrd="0" destOrd="0" presId="urn:microsoft.com/office/officeart/2005/8/layout/chevron1"/>
    <dgm:cxn modelId="{E14ED581-6E00-4AAF-B45F-4BECEB697182}" type="presParOf" srcId="{78712D41-DD6A-4E19-A3E6-29BB558B3FF9}" destId="{37C8D589-FAC5-441F-ADAA-06D7C3C68B95}" srcOrd="1" destOrd="0" presId="urn:microsoft.com/office/officeart/2005/8/layout/chevron1"/>
    <dgm:cxn modelId="{9871845F-73F6-442C-8EA6-BF9AD37EE3B4}" type="presParOf" srcId="{78712D41-DD6A-4E19-A3E6-29BB558B3FF9}" destId="{93D53AA9-BC21-48FD-A8B5-CB20E7E10041}" srcOrd="2" destOrd="0" presId="urn:microsoft.com/office/officeart/2005/8/layout/chevron1"/>
    <dgm:cxn modelId="{7942F574-8F1D-40C3-B105-5175816E6AD4}" type="presParOf" srcId="{78712D41-DD6A-4E19-A3E6-29BB558B3FF9}" destId="{3FCE1B58-8442-469C-A8BC-D5FE70C9047F}" srcOrd="3" destOrd="0" presId="urn:microsoft.com/office/officeart/2005/8/layout/chevron1"/>
    <dgm:cxn modelId="{0007E7A6-1FAD-4697-B5E7-305FE9B382E9}" type="presParOf" srcId="{78712D41-DD6A-4E19-A3E6-29BB558B3FF9}" destId="{8A194DAB-3C4B-48B4-9DF3-265481C066AB}" srcOrd="4" destOrd="0" presId="urn:microsoft.com/office/officeart/2005/8/layout/chevron1"/>
    <dgm:cxn modelId="{26967053-6FA8-443A-974B-50FD819F1953}" type="presParOf" srcId="{78712D41-DD6A-4E19-A3E6-29BB558B3FF9}" destId="{EF6711D7-601F-4A40-9CA6-121F340E7306}" srcOrd="5" destOrd="0" presId="urn:microsoft.com/office/officeart/2005/8/layout/chevron1"/>
    <dgm:cxn modelId="{02019D83-A804-425A-8ACB-3A02447AC903}" type="presParOf" srcId="{78712D41-DD6A-4E19-A3E6-29BB558B3FF9}" destId="{8B0B9736-AC4D-44A9-870D-8B1138A0C459}" srcOrd="6" destOrd="0" presId="urn:microsoft.com/office/officeart/2005/8/layout/chevron1"/>
    <dgm:cxn modelId="{C433D71F-C493-4F18-974D-03355C435BBF}" type="presParOf" srcId="{78712D41-DD6A-4E19-A3E6-29BB558B3FF9}" destId="{F47D12EF-0AFD-423D-A800-5FE2C211C95E}" srcOrd="7" destOrd="0" presId="urn:microsoft.com/office/officeart/2005/8/layout/chevron1"/>
    <dgm:cxn modelId="{2E36ED39-A4C2-4F68-8C72-D5283A4D535B}" type="presParOf" srcId="{78712D41-DD6A-4E19-A3E6-29BB558B3FF9}" destId="{5B08EEF6-2993-4A8C-A14B-E82C7F37BD3F}"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E29152FD-BE9B-4C21-9A59-8DC17F38AA5A}" type="doc">
      <dgm:prSet loTypeId="urn:microsoft.com/office/officeart/2005/8/layout/chevron1" loCatId="process" qsTypeId="urn:microsoft.com/office/officeart/2005/8/quickstyle/simple1" qsCatId="simple" csTypeId="urn:microsoft.com/office/officeart/2005/8/colors/accent1_2" csCatId="accent1" phldr="1"/>
      <dgm:spPr/>
    </dgm:pt>
    <dgm:pt modelId="{AAB9411C-73C3-4070-99C4-D3191F6A4384}">
      <dgm:prSet phldrT="[Texte]" custT="1"/>
      <dgm:spPr>
        <a:solidFill>
          <a:srgbClr val="4472C4"/>
        </a:solidFill>
      </dgm:spPr>
      <dgm:t>
        <a:bodyPr/>
        <a:lstStyle/>
        <a:p>
          <a:r>
            <a:rPr lang="fr-FR" sz="1200" dirty="0"/>
            <a:t>Contexte et objectifs</a:t>
          </a:r>
          <a:endParaRPr lang="en-GB" sz="1200" dirty="0"/>
        </a:p>
      </dgm:t>
    </dgm:pt>
    <dgm:pt modelId="{273E121C-7658-40F8-95BB-217C37DCE91A}" type="parTrans" cxnId="{A326BB29-4044-422E-A16E-636B1C20949F}">
      <dgm:prSet/>
      <dgm:spPr/>
      <dgm:t>
        <a:bodyPr/>
        <a:lstStyle/>
        <a:p>
          <a:endParaRPr lang="en-GB"/>
        </a:p>
      </dgm:t>
    </dgm:pt>
    <dgm:pt modelId="{CFDD80B5-CF77-4D13-A3A5-6A4CA2334F1A}" type="sibTrans" cxnId="{A326BB29-4044-422E-A16E-636B1C20949F}">
      <dgm:prSet/>
      <dgm:spPr/>
      <dgm:t>
        <a:bodyPr/>
        <a:lstStyle/>
        <a:p>
          <a:endParaRPr lang="en-GB"/>
        </a:p>
      </dgm:t>
    </dgm:pt>
    <dgm:pt modelId="{4277E00E-FF7B-48BD-A7BC-CBCF81C6286C}">
      <dgm:prSet phldrT="[Texte]" custT="1"/>
      <dgm:spPr>
        <a:solidFill>
          <a:srgbClr val="4472C4"/>
        </a:solidFill>
      </dgm:spPr>
      <dgm:t>
        <a:bodyPr/>
        <a:lstStyle/>
        <a:p>
          <a:r>
            <a:rPr lang="fr-FR" sz="1200" dirty="0"/>
            <a:t>Dispositif expérimental</a:t>
          </a:r>
          <a:endParaRPr lang="en-GB" sz="1200" dirty="0"/>
        </a:p>
      </dgm:t>
    </dgm:pt>
    <dgm:pt modelId="{76978011-B9DD-4099-9C31-1CDB8C22FD11}" type="parTrans" cxnId="{2C965E06-696A-4349-9EC8-697CB4DBE75F}">
      <dgm:prSet/>
      <dgm:spPr/>
      <dgm:t>
        <a:bodyPr/>
        <a:lstStyle/>
        <a:p>
          <a:endParaRPr lang="en-GB"/>
        </a:p>
      </dgm:t>
    </dgm:pt>
    <dgm:pt modelId="{0C106E6A-4EEC-463F-8558-184F0D740960}" type="sibTrans" cxnId="{2C965E06-696A-4349-9EC8-697CB4DBE75F}">
      <dgm:prSet/>
      <dgm:spPr/>
      <dgm:t>
        <a:bodyPr/>
        <a:lstStyle/>
        <a:p>
          <a:endParaRPr lang="en-GB"/>
        </a:p>
      </dgm:t>
    </dgm:pt>
    <dgm:pt modelId="{42D01082-32EB-42C4-8211-E9E247D8BC9B}">
      <dgm:prSet phldrT="[Texte]" custT="1"/>
      <dgm:spPr>
        <a:solidFill>
          <a:schemeClr val="accent2">
            <a:lumMod val="75000"/>
          </a:schemeClr>
        </a:solidFill>
      </dgm:spPr>
      <dgm:t>
        <a:bodyPr/>
        <a:lstStyle/>
        <a:p>
          <a:r>
            <a:rPr lang="fr-FR" sz="1200" dirty="0"/>
            <a:t>Résultats</a:t>
          </a:r>
          <a:endParaRPr lang="en-GB" sz="1200" dirty="0"/>
        </a:p>
      </dgm:t>
    </dgm:pt>
    <dgm:pt modelId="{54E9190D-07FF-47F7-AD17-69B899CCD3C1}" type="parTrans" cxnId="{EE4A4F34-F54D-40DE-BF3A-4953DE59945C}">
      <dgm:prSet/>
      <dgm:spPr/>
      <dgm:t>
        <a:bodyPr/>
        <a:lstStyle/>
        <a:p>
          <a:endParaRPr lang="en-GB"/>
        </a:p>
      </dgm:t>
    </dgm:pt>
    <dgm:pt modelId="{8845A6F5-F8F1-43C0-B4DD-B91B7EC75DA3}" type="sibTrans" cxnId="{EE4A4F34-F54D-40DE-BF3A-4953DE59945C}">
      <dgm:prSet/>
      <dgm:spPr/>
      <dgm:t>
        <a:bodyPr/>
        <a:lstStyle/>
        <a:p>
          <a:endParaRPr lang="en-GB"/>
        </a:p>
      </dgm:t>
    </dgm:pt>
    <dgm:pt modelId="{0ACC4D4B-21D0-42AB-ADD4-1F82B3C50331}">
      <dgm:prSet phldrT="[Texte]" custT="1"/>
      <dgm:spPr/>
      <dgm:t>
        <a:bodyPr/>
        <a:lstStyle/>
        <a:p>
          <a:r>
            <a:rPr lang="fr-FR" sz="1200" dirty="0"/>
            <a:t>Conclusion et perspectives</a:t>
          </a:r>
          <a:endParaRPr lang="en-GB" sz="1200" dirty="0"/>
        </a:p>
      </dgm:t>
    </dgm:pt>
    <dgm:pt modelId="{FFBB9292-C902-41BF-A4AB-BAE92B0B0BD3}" type="parTrans" cxnId="{2DB911D0-A3FF-4E3B-8401-DD2441511EC8}">
      <dgm:prSet/>
      <dgm:spPr/>
      <dgm:t>
        <a:bodyPr/>
        <a:lstStyle/>
        <a:p>
          <a:endParaRPr lang="en-GB"/>
        </a:p>
      </dgm:t>
    </dgm:pt>
    <dgm:pt modelId="{19D71580-A7BB-427D-8926-14CB00713E4A}" type="sibTrans" cxnId="{2DB911D0-A3FF-4E3B-8401-DD2441511EC8}">
      <dgm:prSet/>
      <dgm:spPr/>
      <dgm:t>
        <a:bodyPr/>
        <a:lstStyle/>
        <a:p>
          <a:endParaRPr lang="en-GB"/>
        </a:p>
      </dgm:t>
    </dgm:pt>
    <dgm:pt modelId="{DF9AF231-A09A-438B-B5D3-F2817121C757}">
      <dgm:prSet phldrT="[Texte]" custT="1"/>
      <dgm:spPr>
        <a:solidFill>
          <a:srgbClr val="4472C4"/>
        </a:solidFill>
      </dgm:spPr>
      <dgm:t>
        <a:bodyPr/>
        <a:lstStyle/>
        <a:p>
          <a:r>
            <a:rPr lang="fr-FR" sz="1200" dirty="0"/>
            <a:t>Techniques de mesures</a:t>
          </a:r>
          <a:endParaRPr lang="en-GB" sz="1200" dirty="0"/>
        </a:p>
      </dgm:t>
    </dgm:pt>
    <dgm:pt modelId="{8B3FC621-329D-42BD-9CD7-FFE54512F313}" type="parTrans" cxnId="{FB484D9C-6BD8-46D0-BEC5-D42CCF976F8D}">
      <dgm:prSet/>
      <dgm:spPr/>
      <dgm:t>
        <a:bodyPr/>
        <a:lstStyle/>
        <a:p>
          <a:endParaRPr lang="en-GB"/>
        </a:p>
      </dgm:t>
    </dgm:pt>
    <dgm:pt modelId="{168F9237-CEF5-4658-A170-B539AAE2C304}" type="sibTrans" cxnId="{FB484D9C-6BD8-46D0-BEC5-D42CCF976F8D}">
      <dgm:prSet/>
      <dgm:spPr/>
      <dgm:t>
        <a:bodyPr/>
        <a:lstStyle/>
        <a:p>
          <a:endParaRPr lang="en-GB"/>
        </a:p>
      </dgm:t>
    </dgm:pt>
    <dgm:pt modelId="{78712D41-DD6A-4E19-A3E6-29BB558B3FF9}" type="pres">
      <dgm:prSet presAssocID="{E29152FD-BE9B-4C21-9A59-8DC17F38AA5A}" presName="Name0" presStyleCnt="0">
        <dgm:presLayoutVars>
          <dgm:dir/>
          <dgm:animLvl val="lvl"/>
          <dgm:resizeHandles val="exact"/>
        </dgm:presLayoutVars>
      </dgm:prSet>
      <dgm:spPr/>
    </dgm:pt>
    <dgm:pt modelId="{DC4EAE59-0B73-474A-BF67-8183AC010ACF}" type="pres">
      <dgm:prSet presAssocID="{AAB9411C-73C3-4070-99C4-D3191F6A4384}" presName="parTxOnly" presStyleLbl="node1" presStyleIdx="0" presStyleCnt="5" custLinFactNeighborX="-6841">
        <dgm:presLayoutVars>
          <dgm:chMax val="0"/>
          <dgm:chPref val="0"/>
          <dgm:bulletEnabled val="1"/>
        </dgm:presLayoutVars>
      </dgm:prSet>
      <dgm:spPr/>
      <dgm:t>
        <a:bodyPr/>
        <a:lstStyle/>
        <a:p>
          <a:endParaRPr lang="fr-FR"/>
        </a:p>
      </dgm:t>
    </dgm:pt>
    <dgm:pt modelId="{37C8D589-FAC5-441F-ADAA-06D7C3C68B95}" type="pres">
      <dgm:prSet presAssocID="{CFDD80B5-CF77-4D13-A3A5-6A4CA2334F1A}" presName="parTxOnlySpace" presStyleCnt="0"/>
      <dgm:spPr/>
    </dgm:pt>
    <dgm:pt modelId="{93D53AA9-BC21-48FD-A8B5-CB20E7E10041}" type="pres">
      <dgm:prSet presAssocID="{DF9AF231-A09A-438B-B5D3-F2817121C757}" presName="parTxOnly" presStyleLbl="node1" presStyleIdx="1" presStyleCnt="5">
        <dgm:presLayoutVars>
          <dgm:chMax val="0"/>
          <dgm:chPref val="0"/>
          <dgm:bulletEnabled val="1"/>
        </dgm:presLayoutVars>
      </dgm:prSet>
      <dgm:spPr/>
      <dgm:t>
        <a:bodyPr/>
        <a:lstStyle/>
        <a:p>
          <a:endParaRPr lang="fr-FR"/>
        </a:p>
      </dgm:t>
    </dgm:pt>
    <dgm:pt modelId="{3FCE1B58-8442-469C-A8BC-D5FE70C9047F}" type="pres">
      <dgm:prSet presAssocID="{168F9237-CEF5-4658-A170-B539AAE2C304}" presName="parTxOnlySpace" presStyleCnt="0"/>
      <dgm:spPr/>
    </dgm:pt>
    <dgm:pt modelId="{8A194DAB-3C4B-48B4-9DF3-265481C066AB}" type="pres">
      <dgm:prSet presAssocID="{4277E00E-FF7B-48BD-A7BC-CBCF81C6286C}" presName="parTxOnly" presStyleLbl="node1" presStyleIdx="2" presStyleCnt="5">
        <dgm:presLayoutVars>
          <dgm:chMax val="0"/>
          <dgm:chPref val="0"/>
          <dgm:bulletEnabled val="1"/>
        </dgm:presLayoutVars>
      </dgm:prSet>
      <dgm:spPr/>
      <dgm:t>
        <a:bodyPr/>
        <a:lstStyle/>
        <a:p>
          <a:endParaRPr lang="fr-FR"/>
        </a:p>
      </dgm:t>
    </dgm:pt>
    <dgm:pt modelId="{EF6711D7-601F-4A40-9CA6-121F340E7306}" type="pres">
      <dgm:prSet presAssocID="{0C106E6A-4EEC-463F-8558-184F0D740960}" presName="parTxOnlySpace" presStyleCnt="0"/>
      <dgm:spPr/>
    </dgm:pt>
    <dgm:pt modelId="{8B0B9736-AC4D-44A9-870D-8B1138A0C459}" type="pres">
      <dgm:prSet presAssocID="{42D01082-32EB-42C4-8211-E9E247D8BC9B}" presName="parTxOnly" presStyleLbl="node1" presStyleIdx="3" presStyleCnt="5">
        <dgm:presLayoutVars>
          <dgm:chMax val="0"/>
          <dgm:chPref val="0"/>
          <dgm:bulletEnabled val="1"/>
        </dgm:presLayoutVars>
      </dgm:prSet>
      <dgm:spPr/>
      <dgm:t>
        <a:bodyPr/>
        <a:lstStyle/>
        <a:p>
          <a:endParaRPr lang="fr-FR"/>
        </a:p>
      </dgm:t>
    </dgm:pt>
    <dgm:pt modelId="{F47D12EF-0AFD-423D-A800-5FE2C211C95E}" type="pres">
      <dgm:prSet presAssocID="{8845A6F5-F8F1-43C0-B4DD-B91B7EC75DA3}" presName="parTxOnlySpace" presStyleCnt="0"/>
      <dgm:spPr/>
    </dgm:pt>
    <dgm:pt modelId="{5B08EEF6-2993-4A8C-A14B-E82C7F37BD3F}" type="pres">
      <dgm:prSet presAssocID="{0ACC4D4B-21D0-42AB-ADD4-1F82B3C50331}" presName="parTxOnly" presStyleLbl="node1" presStyleIdx="4" presStyleCnt="5">
        <dgm:presLayoutVars>
          <dgm:chMax val="0"/>
          <dgm:chPref val="0"/>
          <dgm:bulletEnabled val="1"/>
        </dgm:presLayoutVars>
      </dgm:prSet>
      <dgm:spPr/>
      <dgm:t>
        <a:bodyPr/>
        <a:lstStyle/>
        <a:p>
          <a:endParaRPr lang="fr-FR"/>
        </a:p>
      </dgm:t>
    </dgm:pt>
  </dgm:ptLst>
  <dgm:cxnLst>
    <dgm:cxn modelId="{FB484D9C-6BD8-46D0-BEC5-D42CCF976F8D}" srcId="{E29152FD-BE9B-4C21-9A59-8DC17F38AA5A}" destId="{DF9AF231-A09A-438B-B5D3-F2817121C757}" srcOrd="1" destOrd="0" parTransId="{8B3FC621-329D-42BD-9CD7-FFE54512F313}" sibTransId="{168F9237-CEF5-4658-A170-B539AAE2C304}"/>
    <dgm:cxn modelId="{EE4A4F34-F54D-40DE-BF3A-4953DE59945C}" srcId="{E29152FD-BE9B-4C21-9A59-8DC17F38AA5A}" destId="{42D01082-32EB-42C4-8211-E9E247D8BC9B}" srcOrd="3" destOrd="0" parTransId="{54E9190D-07FF-47F7-AD17-69B899CCD3C1}" sibTransId="{8845A6F5-F8F1-43C0-B4DD-B91B7EC75DA3}"/>
    <dgm:cxn modelId="{9E09E012-5CD9-4C76-928F-23DCBED54132}" type="presOf" srcId="{E29152FD-BE9B-4C21-9A59-8DC17F38AA5A}" destId="{78712D41-DD6A-4E19-A3E6-29BB558B3FF9}" srcOrd="0" destOrd="0" presId="urn:microsoft.com/office/officeart/2005/8/layout/chevron1"/>
    <dgm:cxn modelId="{A326BB29-4044-422E-A16E-636B1C20949F}" srcId="{E29152FD-BE9B-4C21-9A59-8DC17F38AA5A}" destId="{AAB9411C-73C3-4070-99C4-D3191F6A4384}" srcOrd="0" destOrd="0" parTransId="{273E121C-7658-40F8-95BB-217C37DCE91A}" sibTransId="{CFDD80B5-CF77-4D13-A3A5-6A4CA2334F1A}"/>
    <dgm:cxn modelId="{01BA0D82-BE03-42DF-AA8F-F1342901ECD3}" type="presOf" srcId="{4277E00E-FF7B-48BD-A7BC-CBCF81C6286C}" destId="{8A194DAB-3C4B-48B4-9DF3-265481C066AB}" srcOrd="0" destOrd="0" presId="urn:microsoft.com/office/officeart/2005/8/layout/chevron1"/>
    <dgm:cxn modelId="{7607F7E5-A991-4264-9B18-E13B3ED5DD54}" type="presOf" srcId="{0ACC4D4B-21D0-42AB-ADD4-1F82B3C50331}" destId="{5B08EEF6-2993-4A8C-A14B-E82C7F37BD3F}" srcOrd="0" destOrd="0" presId="urn:microsoft.com/office/officeart/2005/8/layout/chevron1"/>
    <dgm:cxn modelId="{2C965E06-696A-4349-9EC8-697CB4DBE75F}" srcId="{E29152FD-BE9B-4C21-9A59-8DC17F38AA5A}" destId="{4277E00E-FF7B-48BD-A7BC-CBCF81C6286C}" srcOrd="2" destOrd="0" parTransId="{76978011-B9DD-4099-9C31-1CDB8C22FD11}" sibTransId="{0C106E6A-4EEC-463F-8558-184F0D740960}"/>
    <dgm:cxn modelId="{C6336A44-B6DB-4D91-BDAB-BABE81ADE532}" type="presOf" srcId="{DF9AF231-A09A-438B-B5D3-F2817121C757}" destId="{93D53AA9-BC21-48FD-A8B5-CB20E7E10041}" srcOrd="0" destOrd="0" presId="urn:microsoft.com/office/officeart/2005/8/layout/chevron1"/>
    <dgm:cxn modelId="{8B2BF781-489B-4A32-8902-42EB33F8D248}" type="presOf" srcId="{AAB9411C-73C3-4070-99C4-D3191F6A4384}" destId="{DC4EAE59-0B73-474A-BF67-8183AC010ACF}" srcOrd="0" destOrd="0" presId="urn:microsoft.com/office/officeart/2005/8/layout/chevron1"/>
    <dgm:cxn modelId="{BCEDAA70-E02C-4035-9BAA-B95CC13D91D9}" type="presOf" srcId="{42D01082-32EB-42C4-8211-E9E247D8BC9B}" destId="{8B0B9736-AC4D-44A9-870D-8B1138A0C459}" srcOrd="0" destOrd="0" presId="urn:microsoft.com/office/officeart/2005/8/layout/chevron1"/>
    <dgm:cxn modelId="{2DB911D0-A3FF-4E3B-8401-DD2441511EC8}" srcId="{E29152FD-BE9B-4C21-9A59-8DC17F38AA5A}" destId="{0ACC4D4B-21D0-42AB-ADD4-1F82B3C50331}" srcOrd="4" destOrd="0" parTransId="{FFBB9292-C902-41BF-A4AB-BAE92B0B0BD3}" sibTransId="{19D71580-A7BB-427D-8926-14CB00713E4A}"/>
    <dgm:cxn modelId="{72711E75-86CA-4C13-82D9-B652756A2C17}" type="presParOf" srcId="{78712D41-DD6A-4E19-A3E6-29BB558B3FF9}" destId="{DC4EAE59-0B73-474A-BF67-8183AC010ACF}" srcOrd="0" destOrd="0" presId="urn:microsoft.com/office/officeart/2005/8/layout/chevron1"/>
    <dgm:cxn modelId="{E14ED581-6E00-4AAF-B45F-4BECEB697182}" type="presParOf" srcId="{78712D41-DD6A-4E19-A3E6-29BB558B3FF9}" destId="{37C8D589-FAC5-441F-ADAA-06D7C3C68B95}" srcOrd="1" destOrd="0" presId="urn:microsoft.com/office/officeart/2005/8/layout/chevron1"/>
    <dgm:cxn modelId="{9871845F-73F6-442C-8EA6-BF9AD37EE3B4}" type="presParOf" srcId="{78712D41-DD6A-4E19-A3E6-29BB558B3FF9}" destId="{93D53AA9-BC21-48FD-A8B5-CB20E7E10041}" srcOrd="2" destOrd="0" presId="urn:microsoft.com/office/officeart/2005/8/layout/chevron1"/>
    <dgm:cxn modelId="{7942F574-8F1D-40C3-B105-5175816E6AD4}" type="presParOf" srcId="{78712D41-DD6A-4E19-A3E6-29BB558B3FF9}" destId="{3FCE1B58-8442-469C-A8BC-D5FE70C9047F}" srcOrd="3" destOrd="0" presId="urn:microsoft.com/office/officeart/2005/8/layout/chevron1"/>
    <dgm:cxn modelId="{0007E7A6-1FAD-4697-B5E7-305FE9B382E9}" type="presParOf" srcId="{78712D41-DD6A-4E19-A3E6-29BB558B3FF9}" destId="{8A194DAB-3C4B-48B4-9DF3-265481C066AB}" srcOrd="4" destOrd="0" presId="urn:microsoft.com/office/officeart/2005/8/layout/chevron1"/>
    <dgm:cxn modelId="{26967053-6FA8-443A-974B-50FD819F1953}" type="presParOf" srcId="{78712D41-DD6A-4E19-A3E6-29BB558B3FF9}" destId="{EF6711D7-601F-4A40-9CA6-121F340E7306}" srcOrd="5" destOrd="0" presId="urn:microsoft.com/office/officeart/2005/8/layout/chevron1"/>
    <dgm:cxn modelId="{02019D83-A804-425A-8ACB-3A02447AC903}" type="presParOf" srcId="{78712D41-DD6A-4E19-A3E6-29BB558B3FF9}" destId="{8B0B9736-AC4D-44A9-870D-8B1138A0C459}" srcOrd="6" destOrd="0" presId="urn:microsoft.com/office/officeart/2005/8/layout/chevron1"/>
    <dgm:cxn modelId="{C433D71F-C493-4F18-974D-03355C435BBF}" type="presParOf" srcId="{78712D41-DD6A-4E19-A3E6-29BB558B3FF9}" destId="{F47D12EF-0AFD-423D-A800-5FE2C211C95E}" srcOrd="7" destOrd="0" presId="urn:microsoft.com/office/officeart/2005/8/layout/chevron1"/>
    <dgm:cxn modelId="{2E36ED39-A4C2-4F68-8C72-D5283A4D535B}" type="presParOf" srcId="{78712D41-DD6A-4E19-A3E6-29BB558B3FF9}" destId="{5B08EEF6-2993-4A8C-A14B-E82C7F37BD3F}"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E29152FD-BE9B-4C21-9A59-8DC17F38AA5A}" type="doc">
      <dgm:prSet loTypeId="urn:microsoft.com/office/officeart/2005/8/layout/chevron1" loCatId="process" qsTypeId="urn:microsoft.com/office/officeart/2005/8/quickstyle/simple1" qsCatId="simple" csTypeId="urn:microsoft.com/office/officeart/2005/8/colors/accent1_2" csCatId="accent1" phldr="1"/>
      <dgm:spPr/>
    </dgm:pt>
    <dgm:pt modelId="{AAB9411C-73C3-4070-99C4-D3191F6A4384}">
      <dgm:prSet phldrT="[Texte]" custT="1"/>
      <dgm:spPr>
        <a:solidFill>
          <a:srgbClr val="4472C4"/>
        </a:solidFill>
      </dgm:spPr>
      <dgm:t>
        <a:bodyPr/>
        <a:lstStyle/>
        <a:p>
          <a:r>
            <a:rPr lang="fr-FR" sz="1200" dirty="0"/>
            <a:t>Contexte et objectifs</a:t>
          </a:r>
          <a:endParaRPr lang="en-GB" sz="1200" dirty="0"/>
        </a:p>
      </dgm:t>
    </dgm:pt>
    <dgm:pt modelId="{273E121C-7658-40F8-95BB-217C37DCE91A}" type="parTrans" cxnId="{A326BB29-4044-422E-A16E-636B1C20949F}">
      <dgm:prSet/>
      <dgm:spPr/>
      <dgm:t>
        <a:bodyPr/>
        <a:lstStyle/>
        <a:p>
          <a:endParaRPr lang="en-GB"/>
        </a:p>
      </dgm:t>
    </dgm:pt>
    <dgm:pt modelId="{CFDD80B5-CF77-4D13-A3A5-6A4CA2334F1A}" type="sibTrans" cxnId="{A326BB29-4044-422E-A16E-636B1C20949F}">
      <dgm:prSet/>
      <dgm:spPr/>
      <dgm:t>
        <a:bodyPr/>
        <a:lstStyle/>
        <a:p>
          <a:endParaRPr lang="en-GB"/>
        </a:p>
      </dgm:t>
    </dgm:pt>
    <dgm:pt modelId="{4277E00E-FF7B-48BD-A7BC-CBCF81C6286C}">
      <dgm:prSet phldrT="[Texte]" custT="1"/>
      <dgm:spPr>
        <a:solidFill>
          <a:srgbClr val="4472C4"/>
        </a:solidFill>
      </dgm:spPr>
      <dgm:t>
        <a:bodyPr/>
        <a:lstStyle/>
        <a:p>
          <a:r>
            <a:rPr lang="fr-FR" sz="1200" dirty="0"/>
            <a:t>Dispositif expérimental</a:t>
          </a:r>
          <a:endParaRPr lang="en-GB" sz="1200" dirty="0"/>
        </a:p>
      </dgm:t>
    </dgm:pt>
    <dgm:pt modelId="{76978011-B9DD-4099-9C31-1CDB8C22FD11}" type="parTrans" cxnId="{2C965E06-696A-4349-9EC8-697CB4DBE75F}">
      <dgm:prSet/>
      <dgm:spPr/>
      <dgm:t>
        <a:bodyPr/>
        <a:lstStyle/>
        <a:p>
          <a:endParaRPr lang="en-GB"/>
        </a:p>
      </dgm:t>
    </dgm:pt>
    <dgm:pt modelId="{0C106E6A-4EEC-463F-8558-184F0D740960}" type="sibTrans" cxnId="{2C965E06-696A-4349-9EC8-697CB4DBE75F}">
      <dgm:prSet/>
      <dgm:spPr/>
      <dgm:t>
        <a:bodyPr/>
        <a:lstStyle/>
        <a:p>
          <a:endParaRPr lang="en-GB"/>
        </a:p>
      </dgm:t>
    </dgm:pt>
    <dgm:pt modelId="{42D01082-32EB-42C4-8211-E9E247D8BC9B}">
      <dgm:prSet phldrT="[Texte]" custT="1"/>
      <dgm:spPr>
        <a:solidFill>
          <a:srgbClr val="4472C4"/>
        </a:solidFill>
      </dgm:spPr>
      <dgm:t>
        <a:bodyPr/>
        <a:lstStyle/>
        <a:p>
          <a:r>
            <a:rPr lang="fr-FR" sz="1200" dirty="0"/>
            <a:t>Résultats</a:t>
          </a:r>
          <a:endParaRPr lang="en-GB" sz="1200" dirty="0"/>
        </a:p>
      </dgm:t>
    </dgm:pt>
    <dgm:pt modelId="{54E9190D-07FF-47F7-AD17-69B899CCD3C1}" type="parTrans" cxnId="{EE4A4F34-F54D-40DE-BF3A-4953DE59945C}">
      <dgm:prSet/>
      <dgm:spPr/>
      <dgm:t>
        <a:bodyPr/>
        <a:lstStyle/>
        <a:p>
          <a:endParaRPr lang="en-GB"/>
        </a:p>
      </dgm:t>
    </dgm:pt>
    <dgm:pt modelId="{8845A6F5-F8F1-43C0-B4DD-B91B7EC75DA3}" type="sibTrans" cxnId="{EE4A4F34-F54D-40DE-BF3A-4953DE59945C}">
      <dgm:prSet/>
      <dgm:spPr/>
      <dgm:t>
        <a:bodyPr/>
        <a:lstStyle/>
        <a:p>
          <a:endParaRPr lang="en-GB"/>
        </a:p>
      </dgm:t>
    </dgm:pt>
    <dgm:pt modelId="{0ACC4D4B-21D0-42AB-ADD4-1F82B3C50331}">
      <dgm:prSet phldrT="[Texte]" custT="1"/>
      <dgm:spPr>
        <a:solidFill>
          <a:schemeClr val="accent2">
            <a:lumMod val="75000"/>
          </a:schemeClr>
        </a:solidFill>
      </dgm:spPr>
      <dgm:t>
        <a:bodyPr/>
        <a:lstStyle/>
        <a:p>
          <a:r>
            <a:rPr lang="fr-FR" sz="1200" dirty="0"/>
            <a:t>Conclusion et perspectives</a:t>
          </a:r>
          <a:endParaRPr lang="en-GB" sz="1200" dirty="0"/>
        </a:p>
      </dgm:t>
    </dgm:pt>
    <dgm:pt modelId="{FFBB9292-C902-41BF-A4AB-BAE92B0B0BD3}" type="parTrans" cxnId="{2DB911D0-A3FF-4E3B-8401-DD2441511EC8}">
      <dgm:prSet/>
      <dgm:spPr/>
      <dgm:t>
        <a:bodyPr/>
        <a:lstStyle/>
        <a:p>
          <a:endParaRPr lang="en-GB"/>
        </a:p>
      </dgm:t>
    </dgm:pt>
    <dgm:pt modelId="{19D71580-A7BB-427D-8926-14CB00713E4A}" type="sibTrans" cxnId="{2DB911D0-A3FF-4E3B-8401-DD2441511EC8}">
      <dgm:prSet/>
      <dgm:spPr/>
      <dgm:t>
        <a:bodyPr/>
        <a:lstStyle/>
        <a:p>
          <a:endParaRPr lang="en-GB"/>
        </a:p>
      </dgm:t>
    </dgm:pt>
    <dgm:pt modelId="{DF9AF231-A09A-438B-B5D3-F2817121C757}">
      <dgm:prSet phldrT="[Texte]" custT="1"/>
      <dgm:spPr>
        <a:solidFill>
          <a:srgbClr val="4472C4"/>
        </a:solidFill>
      </dgm:spPr>
      <dgm:t>
        <a:bodyPr/>
        <a:lstStyle/>
        <a:p>
          <a:r>
            <a:rPr lang="fr-FR" sz="1200" dirty="0"/>
            <a:t>Techniques de mesures</a:t>
          </a:r>
          <a:endParaRPr lang="en-GB" sz="1200" dirty="0"/>
        </a:p>
      </dgm:t>
    </dgm:pt>
    <dgm:pt modelId="{8B3FC621-329D-42BD-9CD7-FFE54512F313}" type="parTrans" cxnId="{FB484D9C-6BD8-46D0-BEC5-D42CCF976F8D}">
      <dgm:prSet/>
      <dgm:spPr/>
      <dgm:t>
        <a:bodyPr/>
        <a:lstStyle/>
        <a:p>
          <a:endParaRPr lang="en-GB"/>
        </a:p>
      </dgm:t>
    </dgm:pt>
    <dgm:pt modelId="{168F9237-CEF5-4658-A170-B539AAE2C304}" type="sibTrans" cxnId="{FB484D9C-6BD8-46D0-BEC5-D42CCF976F8D}">
      <dgm:prSet/>
      <dgm:spPr/>
      <dgm:t>
        <a:bodyPr/>
        <a:lstStyle/>
        <a:p>
          <a:endParaRPr lang="en-GB"/>
        </a:p>
      </dgm:t>
    </dgm:pt>
    <dgm:pt modelId="{78712D41-DD6A-4E19-A3E6-29BB558B3FF9}" type="pres">
      <dgm:prSet presAssocID="{E29152FD-BE9B-4C21-9A59-8DC17F38AA5A}" presName="Name0" presStyleCnt="0">
        <dgm:presLayoutVars>
          <dgm:dir/>
          <dgm:animLvl val="lvl"/>
          <dgm:resizeHandles val="exact"/>
        </dgm:presLayoutVars>
      </dgm:prSet>
      <dgm:spPr/>
    </dgm:pt>
    <dgm:pt modelId="{DC4EAE59-0B73-474A-BF67-8183AC010ACF}" type="pres">
      <dgm:prSet presAssocID="{AAB9411C-73C3-4070-99C4-D3191F6A4384}" presName="parTxOnly" presStyleLbl="node1" presStyleIdx="0" presStyleCnt="5" custLinFactNeighborX="-6841">
        <dgm:presLayoutVars>
          <dgm:chMax val="0"/>
          <dgm:chPref val="0"/>
          <dgm:bulletEnabled val="1"/>
        </dgm:presLayoutVars>
      </dgm:prSet>
      <dgm:spPr/>
      <dgm:t>
        <a:bodyPr/>
        <a:lstStyle/>
        <a:p>
          <a:endParaRPr lang="fr-FR"/>
        </a:p>
      </dgm:t>
    </dgm:pt>
    <dgm:pt modelId="{37C8D589-FAC5-441F-ADAA-06D7C3C68B95}" type="pres">
      <dgm:prSet presAssocID="{CFDD80B5-CF77-4D13-A3A5-6A4CA2334F1A}" presName="parTxOnlySpace" presStyleCnt="0"/>
      <dgm:spPr/>
    </dgm:pt>
    <dgm:pt modelId="{93D53AA9-BC21-48FD-A8B5-CB20E7E10041}" type="pres">
      <dgm:prSet presAssocID="{DF9AF231-A09A-438B-B5D3-F2817121C757}" presName="parTxOnly" presStyleLbl="node1" presStyleIdx="1" presStyleCnt="5">
        <dgm:presLayoutVars>
          <dgm:chMax val="0"/>
          <dgm:chPref val="0"/>
          <dgm:bulletEnabled val="1"/>
        </dgm:presLayoutVars>
      </dgm:prSet>
      <dgm:spPr/>
      <dgm:t>
        <a:bodyPr/>
        <a:lstStyle/>
        <a:p>
          <a:endParaRPr lang="fr-FR"/>
        </a:p>
      </dgm:t>
    </dgm:pt>
    <dgm:pt modelId="{3FCE1B58-8442-469C-A8BC-D5FE70C9047F}" type="pres">
      <dgm:prSet presAssocID="{168F9237-CEF5-4658-A170-B539AAE2C304}" presName="parTxOnlySpace" presStyleCnt="0"/>
      <dgm:spPr/>
    </dgm:pt>
    <dgm:pt modelId="{8A194DAB-3C4B-48B4-9DF3-265481C066AB}" type="pres">
      <dgm:prSet presAssocID="{4277E00E-FF7B-48BD-A7BC-CBCF81C6286C}" presName="parTxOnly" presStyleLbl="node1" presStyleIdx="2" presStyleCnt="5">
        <dgm:presLayoutVars>
          <dgm:chMax val="0"/>
          <dgm:chPref val="0"/>
          <dgm:bulletEnabled val="1"/>
        </dgm:presLayoutVars>
      </dgm:prSet>
      <dgm:spPr/>
      <dgm:t>
        <a:bodyPr/>
        <a:lstStyle/>
        <a:p>
          <a:endParaRPr lang="fr-FR"/>
        </a:p>
      </dgm:t>
    </dgm:pt>
    <dgm:pt modelId="{EF6711D7-601F-4A40-9CA6-121F340E7306}" type="pres">
      <dgm:prSet presAssocID="{0C106E6A-4EEC-463F-8558-184F0D740960}" presName="parTxOnlySpace" presStyleCnt="0"/>
      <dgm:spPr/>
    </dgm:pt>
    <dgm:pt modelId="{8B0B9736-AC4D-44A9-870D-8B1138A0C459}" type="pres">
      <dgm:prSet presAssocID="{42D01082-32EB-42C4-8211-E9E247D8BC9B}" presName="parTxOnly" presStyleLbl="node1" presStyleIdx="3" presStyleCnt="5">
        <dgm:presLayoutVars>
          <dgm:chMax val="0"/>
          <dgm:chPref val="0"/>
          <dgm:bulletEnabled val="1"/>
        </dgm:presLayoutVars>
      </dgm:prSet>
      <dgm:spPr/>
      <dgm:t>
        <a:bodyPr/>
        <a:lstStyle/>
        <a:p>
          <a:endParaRPr lang="fr-FR"/>
        </a:p>
      </dgm:t>
    </dgm:pt>
    <dgm:pt modelId="{F47D12EF-0AFD-423D-A800-5FE2C211C95E}" type="pres">
      <dgm:prSet presAssocID="{8845A6F5-F8F1-43C0-B4DD-B91B7EC75DA3}" presName="parTxOnlySpace" presStyleCnt="0"/>
      <dgm:spPr/>
    </dgm:pt>
    <dgm:pt modelId="{5B08EEF6-2993-4A8C-A14B-E82C7F37BD3F}" type="pres">
      <dgm:prSet presAssocID="{0ACC4D4B-21D0-42AB-ADD4-1F82B3C50331}" presName="parTxOnly" presStyleLbl="node1" presStyleIdx="4" presStyleCnt="5" custLinFactNeighborX="1124">
        <dgm:presLayoutVars>
          <dgm:chMax val="0"/>
          <dgm:chPref val="0"/>
          <dgm:bulletEnabled val="1"/>
        </dgm:presLayoutVars>
      </dgm:prSet>
      <dgm:spPr/>
      <dgm:t>
        <a:bodyPr/>
        <a:lstStyle/>
        <a:p>
          <a:endParaRPr lang="fr-FR"/>
        </a:p>
      </dgm:t>
    </dgm:pt>
  </dgm:ptLst>
  <dgm:cxnLst>
    <dgm:cxn modelId="{FB484D9C-6BD8-46D0-BEC5-D42CCF976F8D}" srcId="{E29152FD-BE9B-4C21-9A59-8DC17F38AA5A}" destId="{DF9AF231-A09A-438B-B5D3-F2817121C757}" srcOrd="1" destOrd="0" parTransId="{8B3FC621-329D-42BD-9CD7-FFE54512F313}" sibTransId="{168F9237-CEF5-4658-A170-B539AAE2C304}"/>
    <dgm:cxn modelId="{EE4A4F34-F54D-40DE-BF3A-4953DE59945C}" srcId="{E29152FD-BE9B-4C21-9A59-8DC17F38AA5A}" destId="{42D01082-32EB-42C4-8211-E9E247D8BC9B}" srcOrd="3" destOrd="0" parTransId="{54E9190D-07FF-47F7-AD17-69B899CCD3C1}" sibTransId="{8845A6F5-F8F1-43C0-B4DD-B91B7EC75DA3}"/>
    <dgm:cxn modelId="{9E09E012-5CD9-4C76-928F-23DCBED54132}" type="presOf" srcId="{E29152FD-BE9B-4C21-9A59-8DC17F38AA5A}" destId="{78712D41-DD6A-4E19-A3E6-29BB558B3FF9}" srcOrd="0" destOrd="0" presId="urn:microsoft.com/office/officeart/2005/8/layout/chevron1"/>
    <dgm:cxn modelId="{A326BB29-4044-422E-A16E-636B1C20949F}" srcId="{E29152FD-BE9B-4C21-9A59-8DC17F38AA5A}" destId="{AAB9411C-73C3-4070-99C4-D3191F6A4384}" srcOrd="0" destOrd="0" parTransId="{273E121C-7658-40F8-95BB-217C37DCE91A}" sibTransId="{CFDD80B5-CF77-4D13-A3A5-6A4CA2334F1A}"/>
    <dgm:cxn modelId="{01BA0D82-BE03-42DF-AA8F-F1342901ECD3}" type="presOf" srcId="{4277E00E-FF7B-48BD-A7BC-CBCF81C6286C}" destId="{8A194DAB-3C4B-48B4-9DF3-265481C066AB}" srcOrd="0" destOrd="0" presId="urn:microsoft.com/office/officeart/2005/8/layout/chevron1"/>
    <dgm:cxn modelId="{7607F7E5-A991-4264-9B18-E13B3ED5DD54}" type="presOf" srcId="{0ACC4D4B-21D0-42AB-ADD4-1F82B3C50331}" destId="{5B08EEF6-2993-4A8C-A14B-E82C7F37BD3F}" srcOrd="0" destOrd="0" presId="urn:microsoft.com/office/officeart/2005/8/layout/chevron1"/>
    <dgm:cxn modelId="{2C965E06-696A-4349-9EC8-697CB4DBE75F}" srcId="{E29152FD-BE9B-4C21-9A59-8DC17F38AA5A}" destId="{4277E00E-FF7B-48BD-A7BC-CBCF81C6286C}" srcOrd="2" destOrd="0" parTransId="{76978011-B9DD-4099-9C31-1CDB8C22FD11}" sibTransId="{0C106E6A-4EEC-463F-8558-184F0D740960}"/>
    <dgm:cxn modelId="{C6336A44-B6DB-4D91-BDAB-BABE81ADE532}" type="presOf" srcId="{DF9AF231-A09A-438B-B5D3-F2817121C757}" destId="{93D53AA9-BC21-48FD-A8B5-CB20E7E10041}" srcOrd="0" destOrd="0" presId="urn:microsoft.com/office/officeart/2005/8/layout/chevron1"/>
    <dgm:cxn modelId="{8B2BF781-489B-4A32-8902-42EB33F8D248}" type="presOf" srcId="{AAB9411C-73C3-4070-99C4-D3191F6A4384}" destId="{DC4EAE59-0B73-474A-BF67-8183AC010ACF}" srcOrd="0" destOrd="0" presId="urn:microsoft.com/office/officeart/2005/8/layout/chevron1"/>
    <dgm:cxn modelId="{BCEDAA70-E02C-4035-9BAA-B95CC13D91D9}" type="presOf" srcId="{42D01082-32EB-42C4-8211-E9E247D8BC9B}" destId="{8B0B9736-AC4D-44A9-870D-8B1138A0C459}" srcOrd="0" destOrd="0" presId="urn:microsoft.com/office/officeart/2005/8/layout/chevron1"/>
    <dgm:cxn modelId="{2DB911D0-A3FF-4E3B-8401-DD2441511EC8}" srcId="{E29152FD-BE9B-4C21-9A59-8DC17F38AA5A}" destId="{0ACC4D4B-21D0-42AB-ADD4-1F82B3C50331}" srcOrd="4" destOrd="0" parTransId="{FFBB9292-C902-41BF-A4AB-BAE92B0B0BD3}" sibTransId="{19D71580-A7BB-427D-8926-14CB00713E4A}"/>
    <dgm:cxn modelId="{72711E75-86CA-4C13-82D9-B652756A2C17}" type="presParOf" srcId="{78712D41-DD6A-4E19-A3E6-29BB558B3FF9}" destId="{DC4EAE59-0B73-474A-BF67-8183AC010ACF}" srcOrd="0" destOrd="0" presId="urn:microsoft.com/office/officeart/2005/8/layout/chevron1"/>
    <dgm:cxn modelId="{E14ED581-6E00-4AAF-B45F-4BECEB697182}" type="presParOf" srcId="{78712D41-DD6A-4E19-A3E6-29BB558B3FF9}" destId="{37C8D589-FAC5-441F-ADAA-06D7C3C68B95}" srcOrd="1" destOrd="0" presId="urn:microsoft.com/office/officeart/2005/8/layout/chevron1"/>
    <dgm:cxn modelId="{9871845F-73F6-442C-8EA6-BF9AD37EE3B4}" type="presParOf" srcId="{78712D41-DD6A-4E19-A3E6-29BB558B3FF9}" destId="{93D53AA9-BC21-48FD-A8B5-CB20E7E10041}" srcOrd="2" destOrd="0" presId="urn:microsoft.com/office/officeart/2005/8/layout/chevron1"/>
    <dgm:cxn modelId="{7942F574-8F1D-40C3-B105-5175816E6AD4}" type="presParOf" srcId="{78712D41-DD6A-4E19-A3E6-29BB558B3FF9}" destId="{3FCE1B58-8442-469C-A8BC-D5FE70C9047F}" srcOrd="3" destOrd="0" presId="urn:microsoft.com/office/officeart/2005/8/layout/chevron1"/>
    <dgm:cxn modelId="{0007E7A6-1FAD-4697-B5E7-305FE9B382E9}" type="presParOf" srcId="{78712D41-DD6A-4E19-A3E6-29BB558B3FF9}" destId="{8A194DAB-3C4B-48B4-9DF3-265481C066AB}" srcOrd="4" destOrd="0" presId="urn:microsoft.com/office/officeart/2005/8/layout/chevron1"/>
    <dgm:cxn modelId="{26967053-6FA8-443A-974B-50FD819F1953}" type="presParOf" srcId="{78712D41-DD6A-4E19-A3E6-29BB558B3FF9}" destId="{EF6711D7-601F-4A40-9CA6-121F340E7306}" srcOrd="5" destOrd="0" presId="urn:microsoft.com/office/officeart/2005/8/layout/chevron1"/>
    <dgm:cxn modelId="{02019D83-A804-425A-8ACB-3A02447AC903}" type="presParOf" srcId="{78712D41-DD6A-4E19-A3E6-29BB558B3FF9}" destId="{8B0B9736-AC4D-44A9-870D-8B1138A0C459}" srcOrd="6" destOrd="0" presId="urn:microsoft.com/office/officeart/2005/8/layout/chevron1"/>
    <dgm:cxn modelId="{C433D71F-C493-4F18-974D-03355C435BBF}" type="presParOf" srcId="{78712D41-DD6A-4E19-A3E6-29BB558B3FF9}" destId="{F47D12EF-0AFD-423D-A800-5FE2C211C95E}" srcOrd="7" destOrd="0" presId="urn:microsoft.com/office/officeart/2005/8/layout/chevron1"/>
    <dgm:cxn modelId="{2E36ED39-A4C2-4F68-8C72-D5283A4D535B}" type="presParOf" srcId="{78712D41-DD6A-4E19-A3E6-29BB558B3FF9}" destId="{5B08EEF6-2993-4A8C-A14B-E82C7F37BD3F}"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E29152FD-BE9B-4C21-9A59-8DC17F38AA5A}" type="doc">
      <dgm:prSet loTypeId="urn:microsoft.com/office/officeart/2005/8/layout/chevron1" loCatId="process" qsTypeId="urn:microsoft.com/office/officeart/2005/8/quickstyle/simple1" qsCatId="simple" csTypeId="urn:microsoft.com/office/officeart/2005/8/colors/accent1_2" csCatId="accent1" phldr="1"/>
      <dgm:spPr/>
    </dgm:pt>
    <dgm:pt modelId="{AAB9411C-73C3-4070-99C4-D3191F6A4384}">
      <dgm:prSet phldrT="[Texte]" custT="1"/>
      <dgm:spPr>
        <a:solidFill>
          <a:srgbClr val="4472C4"/>
        </a:solidFill>
      </dgm:spPr>
      <dgm:t>
        <a:bodyPr/>
        <a:lstStyle/>
        <a:p>
          <a:r>
            <a:rPr lang="fr-FR" sz="1200" dirty="0"/>
            <a:t>Contexte et objectifs</a:t>
          </a:r>
          <a:endParaRPr lang="en-GB" sz="1200" dirty="0"/>
        </a:p>
      </dgm:t>
    </dgm:pt>
    <dgm:pt modelId="{273E121C-7658-40F8-95BB-217C37DCE91A}" type="parTrans" cxnId="{A326BB29-4044-422E-A16E-636B1C20949F}">
      <dgm:prSet/>
      <dgm:spPr/>
      <dgm:t>
        <a:bodyPr/>
        <a:lstStyle/>
        <a:p>
          <a:endParaRPr lang="en-GB"/>
        </a:p>
      </dgm:t>
    </dgm:pt>
    <dgm:pt modelId="{CFDD80B5-CF77-4D13-A3A5-6A4CA2334F1A}" type="sibTrans" cxnId="{A326BB29-4044-422E-A16E-636B1C20949F}">
      <dgm:prSet/>
      <dgm:spPr/>
      <dgm:t>
        <a:bodyPr/>
        <a:lstStyle/>
        <a:p>
          <a:endParaRPr lang="en-GB"/>
        </a:p>
      </dgm:t>
    </dgm:pt>
    <dgm:pt modelId="{4277E00E-FF7B-48BD-A7BC-CBCF81C6286C}">
      <dgm:prSet phldrT="[Texte]" custT="1"/>
      <dgm:spPr>
        <a:solidFill>
          <a:srgbClr val="4472C4"/>
        </a:solidFill>
      </dgm:spPr>
      <dgm:t>
        <a:bodyPr/>
        <a:lstStyle/>
        <a:p>
          <a:r>
            <a:rPr lang="fr-FR" sz="1200" dirty="0"/>
            <a:t>Dispositif expérimental</a:t>
          </a:r>
          <a:endParaRPr lang="en-GB" sz="1200" dirty="0"/>
        </a:p>
      </dgm:t>
    </dgm:pt>
    <dgm:pt modelId="{76978011-B9DD-4099-9C31-1CDB8C22FD11}" type="parTrans" cxnId="{2C965E06-696A-4349-9EC8-697CB4DBE75F}">
      <dgm:prSet/>
      <dgm:spPr/>
      <dgm:t>
        <a:bodyPr/>
        <a:lstStyle/>
        <a:p>
          <a:endParaRPr lang="en-GB"/>
        </a:p>
      </dgm:t>
    </dgm:pt>
    <dgm:pt modelId="{0C106E6A-4EEC-463F-8558-184F0D740960}" type="sibTrans" cxnId="{2C965E06-696A-4349-9EC8-697CB4DBE75F}">
      <dgm:prSet/>
      <dgm:spPr/>
      <dgm:t>
        <a:bodyPr/>
        <a:lstStyle/>
        <a:p>
          <a:endParaRPr lang="en-GB"/>
        </a:p>
      </dgm:t>
    </dgm:pt>
    <dgm:pt modelId="{42D01082-32EB-42C4-8211-E9E247D8BC9B}">
      <dgm:prSet phldrT="[Texte]" custT="1"/>
      <dgm:spPr>
        <a:solidFill>
          <a:srgbClr val="4472C4"/>
        </a:solidFill>
      </dgm:spPr>
      <dgm:t>
        <a:bodyPr/>
        <a:lstStyle/>
        <a:p>
          <a:r>
            <a:rPr lang="fr-FR" sz="1200" dirty="0"/>
            <a:t>Résultats</a:t>
          </a:r>
          <a:endParaRPr lang="en-GB" sz="1200" dirty="0"/>
        </a:p>
      </dgm:t>
    </dgm:pt>
    <dgm:pt modelId="{54E9190D-07FF-47F7-AD17-69B899CCD3C1}" type="parTrans" cxnId="{EE4A4F34-F54D-40DE-BF3A-4953DE59945C}">
      <dgm:prSet/>
      <dgm:spPr/>
      <dgm:t>
        <a:bodyPr/>
        <a:lstStyle/>
        <a:p>
          <a:endParaRPr lang="en-GB"/>
        </a:p>
      </dgm:t>
    </dgm:pt>
    <dgm:pt modelId="{8845A6F5-F8F1-43C0-B4DD-B91B7EC75DA3}" type="sibTrans" cxnId="{EE4A4F34-F54D-40DE-BF3A-4953DE59945C}">
      <dgm:prSet/>
      <dgm:spPr/>
      <dgm:t>
        <a:bodyPr/>
        <a:lstStyle/>
        <a:p>
          <a:endParaRPr lang="en-GB"/>
        </a:p>
      </dgm:t>
    </dgm:pt>
    <dgm:pt modelId="{0ACC4D4B-21D0-42AB-ADD4-1F82B3C50331}">
      <dgm:prSet phldrT="[Texte]" custT="1"/>
      <dgm:spPr>
        <a:solidFill>
          <a:schemeClr val="accent2">
            <a:lumMod val="75000"/>
          </a:schemeClr>
        </a:solidFill>
      </dgm:spPr>
      <dgm:t>
        <a:bodyPr/>
        <a:lstStyle/>
        <a:p>
          <a:r>
            <a:rPr lang="fr-FR" sz="1200" dirty="0"/>
            <a:t>Conclusion et perspectives</a:t>
          </a:r>
          <a:endParaRPr lang="en-GB" sz="1200" dirty="0"/>
        </a:p>
      </dgm:t>
    </dgm:pt>
    <dgm:pt modelId="{FFBB9292-C902-41BF-A4AB-BAE92B0B0BD3}" type="parTrans" cxnId="{2DB911D0-A3FF-4E3B-8401-DD2441511EC8}">
      <dgm:prSet/>
      <dgm:spPr/>
      <dgm:t>
        <a:bodyPr/>
        <a:lstStyle/>
        <a:p>
          <a:endParaRPr lang="en-GB"/>
        </a:p>
      </dgm:t>
    </dgm:pt>
    <dgm:pt modelId="{19D71580-A7BB-427D-8926-14CB00713E4A}" type="sibTrans" cxnId="{2DB911D0-A3FF-4E3B-8401-DD2441511EC8}">
      <dgm:prSet/>
      <dgm:spPr/>
      <dgm:t>
        <a:bodyPr/>
        <a:lstStyle/>
        <a:p>
          <a:endParaRPr lang="en-GB"/>
        </a:p>
      </dgm:t>
    </dgm:pt>
    <dgm:pt modelId="{DF9AF231-A09A-438B-B5D3-F2817121C757}">
      <dgm:prSet phldrT="[Texte]" custT="1"/>
      <dgm:spPr>
        <a:solidFill>
          <a:srgbClr val="4472C4"/>
        </a:solidFill>
      </dgm:spPr>
      <dgm:t>
        <a:bodyPr/>
        <a:lstStyle/>
        <a:p>
          <a:r>
            <a:rPr lang="fr-FR" sz="1200" dirty="0"/>
            <a:t>Techniques de mesures</a:t>
          </a:r>
          <a:endParaRPr lang="en-GB" sz="1200" dirty="0"/>
        </a:p>
      </dgm:t>
    </dgm:pt>
    <dgm:pt modelId="{8B3FC621-329D-42BD-9CD7-FFE54512F313}" type="parTrans" cxnId="{FB484D9C-6BD8-46D0-BEC5-D42CCF976F8D}">
      <dgm:prSet/>
      <dgm:spPr/>
      <dgm:t>
        <a:bodyPr/>
        <a:lstStyle/>
        <a:p>
          <a:endParaRPr lang="en-GB"/>
        </a:p>
      </dgm:t>
    </dgm:pt>
    <dgm:pt modelId="{168F9237-CEF5-4658-A170-B539AAE2C304}" type="sibTrans" cxnId="{FB484D9C-6BD8-46D0-BEC5-D42CCF976F8D}">
      <dgm:prSet/>
      <dgm:spPr/>
      <dgm:t>
        <a:bodyPr/>
        <a:lstStyle/>
        <a:p>
          <a:endParaRPr lang="en-GB"/>
        </a:p>
      </dgm:t>
    </dgm:pt>
    <dgm:pt modelId="{78712D41-DD6A-4E19-A3E6-29BB558B3FF9}" type="pres">
      <dgm:prSet presAssocID="{E29152FD-BE9B-4C21-9A59-8DC17F38AA5A}" presName="Name0" presStyleCnt="0">
        <dgm:presLayoutVars>
          <dgm:dir/>
          <dgm:animLvl val="lvl"/>
          <dgm:resizeHandles val="exact"/>
        </dgm:presLayoutVars>
      </dgm:prSet>
      <dgm:spPr/>
    </dgm:pt>
    <dgm:pt modelId="{DC4EAE59-0B73-474A-BF67-8183AC010ACF}" type="pres">
      <dgm:prSet presAssocID="{AAB9411C-73C3-4070-99C4-D3191F6A4384}" presName="parTxOnly" presStyleLbl="node1" presStyleIdx="0" presStyleCnt="5" custLinFactNeighborX="-6841">
        <dgm:presLayoutVars>
          <dgm:chMax val="0"/>
          <dgm:chPref val="0"/>
          <dgm:bulletEnabled val="1"/>
        </dgm:presLayoutVars>
      </dgm:prSet>
      <dgm:spPr/>
      <dgm:t>
        <a:bodyPr/>
        <a:lstStyle/>
        <a:p>
          <a:endParaRPr lang="fr-FR"/>
        </a:p>
      </dgm:t>
    </dgm:pt>
    <dgm:pt modelId="{37C8D589-FAC5-441F-ADAA-06D7C3C68B95}" type="pres">
      <dgm:prSet presAssocID="{CFDD80B5-CF77-4D13-A3A5-6A4CA2334F1A}" presName="parTxOnlySpace" presStyleCnt="0"/>
      <dgm:spPr/>
    </dgm:pt>
    <dgm:pt modelId="{93D53AA9-BC21-48FD-A8B5-CB20E7E10041}" type="pres">
      <dgm:prSet presAssocID="{DF9AF231-A09A-438B-B5D3-F2817121C757}" presName="parTxOnly" presStyleLbl="node1" presStyleIdx="1" presStyleCnt="5">
        <dgm:presLayoutVars>
          <dgm:chMax val="0"/>
          <dgm:chPref val="0"/>
          <dgm:bulletEnabled val="1"/>
        </dgm:presLayoutVars>
      </dgm:prSet>
      <dgm:spPr/>
      <dgm:t>
        <a:bodyPr/>
        <a:lstStyle/>
        <a:p>
          <a:endParaRPr lang="fr-FR"/>
        </a:p>
      </dgm:t>
    </dgm:pt>
    <dgm:pt modelId="{3FCE1B58-8442-469C-A8BC-D5FE70C9047F}" type="pres">
      <dgm:prSet presAssocID="{168F9237-CEF5-4658-A170-B539AAE2C304}" presName="parTxOnlySpace" presStyleCnt="0"/>
      <dgm:spPr/>
    </dgm:pt>
    <dgm:pt modelId="{8A194DAB-3C4B-48B4-9DF3-265481C066AB}" type="pres">
      <dgm:prSet presAssocID="{4277E00E-FF7B-48BD-A7BC-CBCF81C6286C}" presName="parTxOnly" presStyleLbl="node1" presStyleIdx="2" presStyleCnt="5">
        <dgm:presLayoutVars>
          <dgm:chMax val="0"/>
          <dgm:chPref val="0"/>
          <dgm:bulletEnabled val="1"/>
        </dgm:presLayoutVars>
      </dgm:prSet>
      <dgm:spPr/>
      <dgm:t>
        <a:bodyPr/>
        <a:lstStyle/>
        <a:p>
          <a:endParaRPr lang="fr-FR"/>
        </a:p>
      </dgm:t>
    </dgm:pt>
    <dgm:pt modelId="{EF6711D7-601F-4A40-9CA6-121F340E7306}" type="pres">
      <dgm:prSet presAssocID="{0C106E6A-4EEC-463F-8558-184F0D740960}" presName="parTxOnlySpace" presStyleCnt="0"/>
      <dgm:spPr/>
    </dgm:pt>
    <dgm:pt modelId="{8B0B9736-AC4D-44A9-870D-8B1138A0C459}" type="pres">
      <dgm:prSet presAssocID="{42D01082-32EB-42C4-8211-E9E247D8BC9B}" presName="parTxOnly" presStyleLbl="node1" presStyleIdx="3" presStyleCnt="5">
        <dgm:presLayoutVars>
          <dgm:chMax val="0"/>
          <dgm:chPref val="0"/>
          <dgm:bulletEnabled val="1"/>
        </dgm:presLayoutVars>
      </dgm:prSet>
      <dgm:spPr/>
      <dgm:t>
        <a:bodyPr/>
        <a:lstStyle/>
        <a:p>
          <a:endParaRPr lang="fr-FR"/>
        </a:p>
      </dgm:t>
    </dgm:pt>
    <dgm:pt modelId="{F47D12EF-0AFD-423D-A800-5FE2C211C95E}" type="pres">
      <dgm:prSet presAssocID="{8845A6F5-F8F1-43C0-B4DD-B91B7EC75DA3}" presName="parTxOnlySpace" presStyleCnt="0"/>
      <dgm:spPr/>
    </dgm:pt>
    <dgm:pt modelId="{5B08EEF6-2993-4A8C-A14B-E82C7F37BD3F}" type="pres">
      <dgm:prSet presAssocID="{0ACC4D4B-21D0-42AB-ADD4-1F82B3C50331}" presName="parTxOnly" presStyleLbl="node1" presStyleIdx="4" presStyleCnt="5" custLinFactNeighborX="1124">
        <dgm:presLayoutVars>
          <dgm:chMax val="0"/>
          <dgm:chPref val="0"/>
          <dgm:bulletEnabled val="1"/>
        </dgm:presLayoutVars>
      </dgm:prSet>
      <dgm:spPr/>
      <dgm:t>
        <a:bodyPr/>
        <a:lstStyle/>
        <a:p>
          <a:endParaRPr lang="fr-FR"/>
        </a:p>
      </dgm:t>
    </dgm:pt>
  </dgm:ptLst>
  <dgm:cxnLst>
    <dgm:cxn modelId="{FB484D9C-6BD8-46D0-BEC5-D42CCF976F8D}" srcId="{E29152FD-BE9B-4C21-9A59-8DC17F38AA5A}" destId="{DF9AF231-A09A-438B-B5D3-F2817121C757}" srcOrd="1" destOrd="0" parTransId="{8B3FC621-329D-42BD-9CD7-FFE54512F313}" sibTransId="{168F9237-CEF5-4658-A170-B539AAE2C304}"/>
    <dgm:cxn modelId="{EE4A4F34-F54D-40DE-BF3A-4953DE59945C}" srcId="{E29152FD-BE9B-4C21-9A59-8DC17F38AA5A}" destId="{42D01082-32EB-42C4-8211-E9E247D8BC9B}" srcOrd="3" destOrd="0" parTransId="{54E9190D-07FF-47F7-AD17-69B899CCD3C1}" sibTransId="{8845A6F5-F8F1-43C0-B4DD-B91B7EC75DA3}"/>
    <dgm:cxn modelId="{9E09E012-5CD9-4C76-928F-23DCBED54132}" type="presOf" srcId="{E29152FD-BE9B-4C21-9A59-8DC17F38AA5A}" destId="{78712D41-DD6A-4E19-A3E6-29BB558B3FF9}" srcOrd="0" destOrd="0" presId="urn:microsoft.com/office/officeart/2005/8/layout/chevron1"/>
    <dgm:cxn modelId="{A326BB29-4044-422E-A16E-636B1C20949F}" srcId="{E29152FD-BE9B-4C21-9A59-8DC17F38AA5A}" destId="{AAB9411C-73C3-4070-99C4-D3191F6A4384}" srcOrd="0" destOrd="0" parTransId="{273E121C-7658-40F8-95BB-217C37DCE91A}" sibTransId="{CFDD80B5-CF77-4D13-A3A5-6A4CA2334F1A}"/>
    <dgm:cxn modelId="{01BA0D82-BE03-42DF-AA8F-F1342901ECD3}" type="presOf" srcId="{4277E00E-FF7B-48BD-A7BC-CBCF81C6286C}" destId="{8A194DAB-3C4B-48B4-9DF3-265481C066AB}" srcOrd="0" destOrd="0" presId="urn:microsoft.com/office/officeart/2005/8/layout/chevron1"/>
    <dgm:cxn modelId="{7607F7E5-A991-4264-9B18-E13B3ED5DD54}" type="presOf" srcId="{0ACC4D4B-21D0-42AB-ADD4-1F82B3C50331}" destId="{5B08EEF6-2993-4A8C-A14B-E82C7F37BD3F}" srcOrd="0" destOrd="0" presId="urn:microsoft.com/office/officeart/2005/8/layout/chevron1"/>
    <dgm:cxn modelId="{2C965E06-696A-4349-9EC8-697CB4DBE75F}" srcId="{E29152FD-BE9B-4C21-9A59-8DC17F38AA5A}" destId="{4277E00E-FF7B-48BD-A7BC-CBCF81C6286C}" srcOrd="2" destOrd="0" parTransId="{76978011-B9DD-4099-9C31-1CDB8C22FD11}" sibTransId="{0C106E6A-4EEC-463F-8558-184F0D740960}"/>
    <dgm:cxn modelId="{C6336A44-B6DB-4D91-BDAB-BABE81ADE532}" type="presOf" srcId="{DF9AF231-A09A-438B-B5D3-F2817121C757}" destId="{93D53AA9-BC21-48FD-A8B5-CB20E7E10041}" srcOrd="0" destOrd="0" presId="urn:microsoft.com/office/officeart/2005/8/layout/chevron1"/>
    <dgm:cxn modelId="{8B2BF781-489B-4A32-8902-42EB33F8D248}" type="presOf" srcId="{AAB9411C-73C3-4070-99C4-D3191F6A4384}" destId="{DC4EAE59-0B73-474A-BF67-8183AC010ACF}" srcOrd="0" destOrd="0" presId="urn:microsoft.com/office/officeart/2005/8/layout/chevron1"/>
    <dgm:cxn modelId="{BCEDAA70-E02C-4035-9BAA-B95CC13D91D9}" type="presOf" srcId="{42D01082-32EB-42C4-8211-E9E247D8BC9B}" destId="{8B0B9736-AC4D-44A9-870D-8B1138A0C459}" srcOrd="0" destOrd="0" presId="urn:microsoft.com/office/officeart/2005/8/layout/chevron1"/>
    <dgm:cxn modelId="{2DB911D0-A3FF-4E3B-8401-DD2441511EC8}" srcId="{E29152FD-BE9B-4C21-9A59-8DC17F38AA5A}" destId="{0ACC4D4B-21D0-42AB-ADD4-1F82B3C50331}" srcOrd="4" destOrd="0" parTransId="{FFBB9292-C902-41BF-A4AB-BAE92B0B0BD3}" sibTransId="{19D71580-A7BB-427D-8926-14CB00713E4A}"/>
    <dgm:cxn modelId="{72711E75-86CA-4C13-82D9-B652756A2C17}" type="presParOf" srcId="{78712D41-DD6A-4E19-A3E6-29BB558B3FF9}" destId="{DC4EAE59-0B73-474A-BF67-8183AC010ACF}" srcOrd="0" destOrd="0" presId="urn:microsoft.com/office/officeart/2005/8/layout/chevron1"/>
    <dgm:cxn modelId="{E14ED581-6E00-4AAF-B45F-4BECEB697182}" type="presParOf" srcId="{78712D41-DD6A-4E19-A3E6-29BB558B3FF9}" destId="{37C8D589-FAC5-441F-ADAA-06D7C3C68B95}" srcOrd="1" destOrd="0" presId="urn:microsoft.com/office/officeart/2005/8/layout/chevron1"/>
    <dgm:cxn modelId="{9871845F-73F6-442C-8EA6-BF9AD37EE3B4}" type="presParOf" srcId="{78712D41-DD6A-4E19-A3E6-29BB558B3FF9}" destId="{93D53AA9-BC21-48FD-A8B5-CB20E7E10041}" srcOrd="2" destOrd="0" presId="urn:microsoft.com/office/officeart/2005/8/layout/chevron1"/>
    <dgm:cxn modelId="{7942F574-8F1D-40C3-B105-5175816E6AD4}" type="presParOf" srcId="{78712D41-DD6A-4E19-A3E6-29BB558B3FF9}" destId="{3FCE1B58-8442-469C-A8BC-D5FE70C9047F}" srcOrd="3" destOrd="0" presId="urn:microsoft.com/office/officeart/2005/8/layout/chevron1"/>
    <dgm:cxn modelId="{0007E7A6-1FAD-4697-B5E7-305FE9B382E9}" type="presParOf" srcId="{78712D41-DD6A-4E19-A3E6-29BB558B3FF9}" destId="{8A194DAB-3C4B-48B4-9DF3-265481C066AB}" srcOrd="4" destOrd="0" presId="urn:microsoft.com/office/officeart/2005/8/layout/chevron1"/>
    <dgm:cxn modelId="{26967053-6FA8-443A-974B-50FD819F1953}" type="presParOf" srcId="{78712D41-DD6A-4E19-A3E6-29BB558B3FF9}" destId="{EF6711D7-601F-4A40-9CA6-121F340E7306}" srcOrd="5" destOrd="0" presId="urn:microsoft.com/office/officeart/2005/8/layout/chevron1"/>
    <dgm:cxn modelId="{02019D83-A804-425A-8ACB-3A02447AC903}" type="presParOf" srcId="{78712D41-DD6A-4E19-A3E6-29BB558B3FF9}" destId="{8B0B9736-AC4D-44A9-870D-8B1138A0C459}" srcOrd="6" destOrd="0" presId="urn:microsoft.com/office/officeart/2005/8/layout/chevron1"/>
    <dgm:cxn modelId="{C433D71F-C493-4F18-974D-03355C435BBF}" type="presParOf" srcId="{78712D41-DD6A-4E19-A3E6-29BB558B3FF9}" destId="{F47D12EF-0AFD-423D-A800-5FE2C211C95E}" srcOrd="7" destOrd="0" presId="urn:microsoft.com/office/officeart/2005/8/layout/chevron1"/>
    <dgm:cxn modelId="{2E36ED39-A4C2-4F68-8C72-D5283A4D535B}" type="presParOf" srcId="{78712D41-DD6A-4E19-A3E6-29BB558B3FF9}" destId="{5B08EEF6-2993-4A8C-A14B-E82C7F37BD3F}"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29152FD-BE9B-4C21-9A59-8DC17F38AA5A}" type="doc">
      <dgm:prSet loTypeId="urn:microsoft.com/office/officeart/2005/8/layout/chevron1" loCatId="process" qsTypeId="urn:microsoft.com/office/officeart/2005/8/quickstyle/simple1" qsCatId="simple" csTypeId="urn:microsoft.com/office/officeart/2005/8/colors/accent1_2" csCatId="accent1" phldr="1"/>
      <dgm:spPr/>
    </dgm:pt>
    <dgm:pt modelId="{AAB9411C-73C3-4070-99C4-D3191F6A4384}">
      <dgm:prSet phldrT="[Texte]" custT="1"/>
      <dgm:spPr>
        <a:solidFill>
          <a:schemeClr val="accent2">
            <a:lumMod val="75000"/>
          </a:schemeClr>
        </a:solidFill>
      </dgm:spPr>
      <dgm:t>
        <a:bodyPr/>
        <a:lstStyle/>
        <a:p>
          <a:r>
            <a:rPr lang="fr-FR" sz="1200" dirty="0"/>
            <a:t>Contexte et objectifs</a:t>
          </a:r>
          <a:endParaRPr lang="en-GB" sz="1200" dirty="0"/>
        </a:p>
      </dgm:t>
    </dgm:pt>
    <dgm:pt modelId="{273E121C-7658-40F8-95BB-217C37DCE91A}" type="parTrans" cxnId="{A326BB29-4044-422E-A16E-636B1C20949F}">
      <dgm:prSet/>
      <dgm:spPr/>
      <dgm:t>
        <a:bodyPr/>
        <a:lstStyle/>
        <a:p>
          <a:endParaRPr lang="en-GB"/>
        </a:p>
      </dgm:t>
    </dgm:pt>
    <dgm:pt modelId="{CFDD80B5-CF77-4D13-A3A5-6A4CA2334F1A}" type="sibTrans" cxnId="{A326BB29-4044-422E-A16E-636B1C20949F}">
      <dgm:prSet/>
      <dgm:spPr/>
      <dgm:t>
        <a:bodyPr/>
        <a:lstStyle/>
        <a:p>
          <a:endParaRPr lang="en-GB"/>
        </a:p>
      </dgm:t>
    </dgm:pt>
    <dgm:pt modelId="{4277E00E-FF7B-48BD-A7BC-CBCF81C6286C}">
      <dgm:prSet phldrT="[Texte]" custT="1"/>
      <dgm:spPr/>
      <dgm:t>
        <a:bodyPr/>
        <a:lstStyle/>
        <a:p>
          <a:r>
            <a:rPr lang="fr-FR" sz="1200" dirty="0"/>
            <a:t>Dispositif expérimental</a:t>
          </a:r>
          <a:endParaRPr lang="en-GB" sz="1200" dirty="0"/>
        </a:p>
      </dgm:t>
    </dgm:pt>
    <dgm:pt modelId="{76978011-B9DD-4099-9C31-1CDB8C22FD11}" type="parTrans" cxnId="{2C965E06-696A-4349-9EC8-697CB4DBE75F}">
      <dgm:prSet/>
      <dgm:spPr/>
      <dgm:t>
        <a:bodyPr/>
        <a:lstStyle/>
        <a:p>
          <a:endParaRPr lang="en-GB"/>
        </a:p>
      </dgm:t>
    </dgm:pt>
    <dgm:pt modelId="{0C106E6A-4EEC-463F-8558-184F0D740960}" type="sibTrans" cxnId="{2C965E06-696A-4349-9EC8-697CB4DBE75F}">
      <dgm:prSet/>
      <dgm:spPr/>
      <dgm:t>
        <a:bodyPr/>
        <a:lstStyle/>
        <a:p>
          <a:endParaRPr lang="en-GB"/>
        </a:p>
      </dgm:t>
    </dgm:pt>
    <dgm:pt modelId="{42D01082-32EB-42C4-8211-E9E247D8BC9B}">
      <dgm:prSet phldrT="[Texte]" custT="1"/>
      <dgm:spPr/>
      <dgm:t>
        <a:bodyPr/>
        <a:lstStyle/>
        <a:p>
          <a:r>
            <a:rPr lang="fr-FR" sz="1200" dirty="0"/>
            <a:t>Résultats</a:t>
          </a:r>
          <a:endParaRPr lang="en-GB" sz="1200" dirty="0"/>
        </a:p>
      </dgm:t>
    </dgm:pt>
    <dgm:pt modelId="{54E9190D-07FF-47F7-AD17-69B899CCD3C1}" type="parTrans" cxnId="{EE4A4F34-F54D-40DE-BF3A-4953DE59945C}">
      <dgm:prSet/>
      <dgm:spPr/>
      <dgm:t>
        <a:bodyPr/>
        <a:lstStyle/>
        <a:p>
          <a:endParaRPr lang="en-GB"/>
        </a:p>
      </dgm:t>
    </dgm:pt>
    <dgm:pt modelId="{8845A6F5-F8F1-43C0-B4DD-B91B7EC75DA3}" type="sibTrans" cxnId="{EE4A4F34-F54D-40DE-BF3A-4953DE59945C}">
      <dgm:prSet/>
      <dgm:spPr/>
      <dgm:t>
        <a:bodyPr/>
        <a:lstStyle/>
        <a:p>
          <a:endParaRPr lang="en-GB"/>
        </a:p>
      </dgm:t>
    </dgm:pt>
    <dgm:pt modelId="{0ACC4D4B-21D0-42AB-ADD4-1F82B3C50331}">
      <dgm:prSet phldrT="[Texte]" custT="1"/>
      <dgm:spPr/>
      <dgm:t>
        <a:bodyPr/>
        <a:lstStyle/>
        <a:p>
          <a:r>
            <a:rPr lang="fr-FR" sz="1200" dirty="0"/>
            <a:t>Conclusion et perspectives</a:t>
          </a:r>
          <a:endParaRPr lang="en-GB" sz="1200" dirty="0"/>
        </a:p>
      </dgm:t>
    </dgm:pt>
    <dgm:pt modelId="{FFBB9292-C902-41BF-A4AB-BAE92B0B0BD3}" type="parTrans" cxnId="{2DB911D0-A3FF-4E3B-8401-DD2441511EC8}">
      <dgm:prSet/>
      <dgm:spPr/>
      <dgm:t>
        <a:bodyPr/>
        <a:lstStyle/>
        <a:p>
          <a:endParaRPr lang="en-GB"/>
        </a:p>
      </dgm:t>
    </dgm:pt>
    <dgm:pt modelId="{19D71580-A7BB-427D-8926-14CB00713E4A}" type="sibTrans" cxnId="{2DB911D0-A3FF-4E3B-8401-DD2441511EC8}">
      <dgm:prSet/>
      <dgm:spPr/>
      <dgm:t>
        <a:bodyPr/>
        <a:lstStyle/>
        <a:p>
          <a:endParaRPr lang="en-GB"/>
        </a:p>
      </dgm:t>
    </dgm:pt>
    <dgm:pt modelId="{DF9AF231-A09A-438B-B5D3-F2817121C757}">
      <dgm:prSet phldrT="[Texte]" custT="1"/>
      <dgm:spPr/>
      <dgm:t>
        <a:bodyPr/>
        <a:lstStyle/>
        <a:p>
          <a:r>
            <a:rPr lang="fr-FR" sz="1200" dirty="0"/>
            <a:t>Techniques de mesures</a:t>
          </a:r>
          <a:endParaRPr lang="en-GB" sz="1200" dirty="0"/>
        </a:p>
      </dgm:t>
    </dgm:pt>
    <dgm:pt modelId="{8B3FC621-329D-42BD-9CD7-FFE54512F313}" type="parTrans" cxnId="{FB484D9C-6BD8-46D0-BEC5-D42CCF976F8D}">
      <dgm:prSet/>
      <dgm:spPr/>
      <dgm:t>
        <a:bodyPr/>
        <a:lstStyle/>
        <a:p>
          <a:endParaRPr lang="en-GB"/>
        </a:p>
      </dgm:t>
    </dgm:pt>
    <dgm:pt modelId="{168F9237-CEF5-4658-A170-B539AAE2C304}" type="sibTrans" cxnId="{FB484D9C-6BD8-46D0-BEC5-D42CCF976F8D}">
      <dgm:prSet/>
      <dgm:spPr/>
      <dgm:t>
        <a:bodyPr/>
        <a:lstStyle/>
        <a:p>
          <a:endParaRPr lang="en-GB"/>
        </a:p>
      </dgm:t>
    </dgm:pt>
    <dgm:pt modelId="{78712D41-DD6A-4E19-A3E6-29BB558B3FF9}" type="pres">
      <dgm:prSet presAssocID="{E29152FD-BE9B-4C21-9A59-8DC17F38AA5A}" presName="Name0" presStyleCnt="0">
        <dgm:presLayoutVars>
          <dgm:dir/>
          <dgm:animLvl val="lvl"/>
          <dgm:resizeHandles val="exact"/>
        </dgm:presLayoutVars>
      </dgm:prSet>
      <dgm:spPr/>
    </dgm:pt>
    <dgm:pt modelId="{DC4EAE59-0B73-474A-BF67-8183AC010ACF}" type="pres">
      <dgm:prSet presAssocID="{AAB9411C-73C3-4070-99C4-D3191F6A4384}" presName="parTxOnly" presStyleLbl="node1" presStyleIdx="0" presStyleCnt="5" custLinFactNeighborX="-6841">
        <dgm:presLayoutVars>
          <dgm:chMax val="0"/>
          <dgm:chPref val="0"/>
          <dgm:bulletEnabled val="1"/>
        </dgm:presLayoutVars>
      </dgm:prSet>
      <dgm:spPr/>
      <dgm:t>
        <a:bodyPr/>
        <a:lstStyle/>
        <a:p>
          <a:endParaRPr lang="fr-FR"/>
        </a:p>
      </dgm:t>
    </dgm:pt>
    <dgm:pt modelId="{37C8D589-FAC5-441F-ADAA-06D7C3C68B95}" type="pres">
      <dgm:prSet presAssocID="{CFDD80B5-CF77-4D13-A3A5-6A4CA2334F1A}" presName="parTxOnlySpace" presStyleCnt="0"/>
      <dgm:spPr/>
    </dgm:pt>
    <dgm:pt modelId="{93D53AA9-BC21-48FD-A8B5-CB20E7E10041}" type="pres">
      <dgm:prSet presAssocID="{DF9AF231-A09A-438B-B5D3-F2817121C757}" presName="parTxOnly" presStyleLbl="node1" presStyleIdx="1" presStyleCnt="5">
        <dgm:presLayoutVars>
          <dgm:chMax val="0"/>
          <dgm:chPref val="0"/>
          <dgm:bulletEnabled val="1"/>
        </dgm:presLayoutVars>
      </dgm:prSet>
      <dgm:spPr/>
      <dgm:t>
        <a:bodyPr/>
        <a:lstStyle/>
        <a:p>
          <a:endParaRPr lang="fr-FR"/>
        </a:p>
      </dgm:t>
    </dgm:pt>
    <dgm:pt modelId="{3FCE1B58-8442-469C-A8BC-D5FE70C9047F}" type="pres">
      <dgm:prSet presAssocID="{168F9237-CEF5-4658-A170-B539AAE2C304}" presName="parTxOnlySpace" presStyleCnt="0"/>
      <dgm:spPr/>
    </dgm:pt>
    <dgm:pt modelId="{8A194DAB-3C4B-48B4-9DF3-265481C066AB}" type="pres">
      <dgm:prSet presAssocID="{4277E00E-FF7B-48BD-A7BC-CBCF81C6286C}" presName="parTxOnly" presStyleLbl="node1" presStyleIdx="2" presStyleCnt="5">
        <dgm:presLayoutVars>
          <dgm:chMax val="0"/>
          <dgm:chPref val="0"/>
          <dgm:bulletEnabled val="1"/>
        </dgm:presLayoutVars>
      </dgm:prSet>
      <dgm:spPr/>
      <dgm:t>
        <a:bodyPr/>
        <a:lstStyle/>
        <a:p>
          <a:endParaRPr lang="fr-FR"/>
        </a:p>
      </dgm:t>
    </dgm:pt>
    <dgm:pt modelId="{EF6711D7-601F-4A40-9CA6-121F340E7306}" type="pres">
      <dgm:prSet presAssocID="{0C106E6A-4EEC-463F-8558-184F0D740960}" presName="parTxOnlySpace" presStyleCnt="0"/>
      <dgm:spPr/>
    </dgm:pt>
    <dgm:pt modelId="{8B0B9736-AC4D-44A9-870D-8B1138A0C459}" type="pres">
      <dgm:prSet presAssocID="{42D01082-32EB-42C4-8211-E9E247D8BC9B}" presName="parTxOnly" presStyleLbl="node1" presStyleIdx="3" presStyleCnt="5">
        <dgm:presLayoutVars>
          <dgm:chMax val="0"/>
          <dgm:chPref val="0"/>
          <dgm:bulletEnabled val="1"/>
        </dgm:presLayoutVars>
      </dgm:prSet>
      <dgm:spPr/>
      <dgm:t>
        <a:bodyPr/>
        <a:lstStyle/>
        <a:p>
          <a:endParaRPr lang="fr-FR"/>
        </a:p>
      </dgm:t>
    </dgm:pt>
    <dgm:pt modelId="{F47D12EF-0AFD-423D-A800-5FE2C211C95E}" type="pres">
      <dgm:prSet presAssocID="{8845A6F5-F8F1-43C0-B4DD-B91B7EC75DA3}" presName="parTxOnlySpace" presStyleCnt="0"/>
      <dgm:spPr/>
    </dgm:pt>
    <dgm:pt modelId="{5B08EEF6-2993-4A8C-A14B-E82C7F37BD3F}" type="pres">
      <dgm:prSet presAssocID="{0ACC4D4B-21D0-42AB-ADD4-1F82B3C50331}" presName="parTxOnly" presStyleLbl="node1" presStyleIdx="4" presStyleCnt="5">
        <dgm:presLayoutVars>
          <dgm:chMax val="0"/>
          <dgm:chPref val="0"/>
          <dgm:bulletEnabled val="1"/>
        </dgm:presLayoutVars>
      </dgm:prSet>
      <dgm:spPr/>
      <dgm:t>
        <a:bodyPr/>
        <a:lstStyle/>
        <a:p>
          <a:endParaRPr lang="fr-FR"/>
        </a:p>
      </dgm:t>
    </dgm:pt>
  </dgm:ptLst>
  <dgm:cxnLst>
    <dgm:cxn modelId="{FB484D9C-6BD8-46D0-BEC5-D42CCF976F8D}" srcId="{E29152FD-BE9B-4C21-9A59-8DC17F38AA5A}" destId="{DF9AF231-A09A-438B-B5D3-F2817121C757}" srcOrd="1" destOrd="0" parTransId="{8B3FC621-329D-42BD-9CD7-FFE54512F313}" sibTransId="{168F9237-CEF5-4658-A170-B539AAE2C304}"/>
    <dgm:cxn modelId="{EE4A4F34-F54D-40DE-BF3A-4953DE59945C}" srcId="{E29152FD-BE9B-4C21-9A59-8DC17F38AA5A}" destId="{42D01082-32EB-42C4-8211-E9E247D8BC9B}" srcOrd="3" destOrd="0" parTransId="{54E9190D-07FF-47F7-AD17-69B899CCD3C1}" sibTransId="{8845A6F5-F8F1-43C0-B4DD-B91B7EC75DA3}"/>
    <dgm:cxn modelId="{9E09E012-5CD9-4C76-928F-23DCBED54132}" type="presOf" srcId="{E29152FD-BE9B-4C21-9A59-8DC17F38AA5A}" destId="{78712D41-DD6A-4E19-A3E6-29BB558B3FF9}" srcOrd="0" destOrd="0" presId="urn:microsoft.com/office/officeart/2005/8/layout/chevron1"/>
    <dgm:cxn modelId="{A326BB29-4044-422E-A16E-636B1C20949F}" srcId="{E29152FD-BE9B-4C21-9A59-8DC17F38AA5A}" destId="{AAB9411C-73C3-4070-99C4-D3191F6A4384}" srcOrd="0" destOrd="0" parTransId="{273E121C-7658-40F8-95BB-217C37DCE91A}" sibTransId="{CFDD80B5-CF77-4D13-A3A5-6A4CA2334F1A}"/>
    <dgm:cxn modelId="{01BA0D82-BE03-42DF-AA8F-F1342901ECD3}" type="presOf" srcId="{4277E00E-FF7B-48BD-A7BC-CBCF81C6286C}" destId="{8A194DAB-3C4B-48B4-9DF3-265481C066AB}" srcOrd="0" destOrd="0" presId="urn:microsoft.com/office/officeart/2005/8/layout/chevron1"/>
    <dgm:cxn modelId="{7607F7E5-A991-4264-9B18-E13B3ED5DD54}" type="presOf" srcId="{0ACC4D4B-21D0-42AB-ADD4-1F82B3C50331}" destId="{5B08EEF6-2993-4A8C-A14B-E82C7F37BD3F}" srcOrd="0" destOrd="0" presId="urn:microsoft.com/office/officeart/2005/8/layout/chevron1"/>
    <dgm:cxn modelId="{2C965E06-696A-4349-9EC8-697CB4DBE75F}" srcId="{E29152FD-BE9B-4C21-9A59-8DC17F38AA5A}" destId="{4277E00E-FF7B-48BD-A7BC-CBCF81C6286C}" srcOrd="2" destOrd="0" parTransId="{76978011-B9DD-4099-9C31-1CDB8C22FD11}" sibTransId="{0C106E6A-4EEC-463F-8558-184F0D740960}"/>
    <dgm:cxn modelId="{C6336A44-B6DB-4D91-BDAB-BABE81ADE532}" type="presOf" srcId="{DF9AF231-A09A-438B-B5D3-F2817121C757}" destId="{93D53AA9-BC21-48FD-A8B5-CB20E7E10041}" srcOrd="0" destOrd="0" presId="urn:microsoft.com/office/officeart/2005/8/layout/chevron1"/>
    <dgm:cxn modelId="{8B2BF781-489B-4A32-8902-42EB33F8D248}" type="presOf" srcId="{AAB9411C-73C3-4070-99C4-D3191F6A4384}" destId="{DC4EAE59-0B73-474A-BF67-8183AC010ACF}" srcOrd="0" destOrd="0" presId="urn:microsoft.com/office/officeart/2005/8/layout/chevron1"/>
    <dgm:cxn modelId="{BCEDAA70-E02C-4035-9BAA-B95CC13D91D9}" type="presOf" srcId="{42D01082-32EB-42C4-8211-E9E247D8BC9B}" destId="{8B0B9736-AC4D-44A9-870D-8B1138A0C459}" srcOrd="0" destOrd="0" presId="urn:microsoft.com/office/officeart/2005/8/layout/chevron1"/>
    <dgm:cxn modelId="{2DB911D0-A3FF-4E3B-8401-DD2441511EC8}" srcId="{E29152FD-BE9B-4C21-9A59-8DC17F38AA5A}" destId="{0ACC4D4B-21D0-42AB-ADD4-1F82B3C50331}" srcOrd="4" destOrd="0" parTransId="{FFBB9292-C902-41BF-A4AB-BAE92B0B0BD3}" sibTransId="{19D71580-A7BB-427D-8926-14CB00713E4A}"/>
    <dgm:cxn modelId="{72711E75-86CA-4C13-82D9-B652756A2C17}" type="presParOf" srcId="{78712D41-DD6A-4E19-A3E6-29BB558B3FF9}" destId="{DC4EAE59-0B73-474A-BF67-8183AC010ACF}" srcOrd="0" destOrd="0" presId="urn:microsoft.com/office/officeart/2005/8/layout/chevron1"/>
    <dgm:cxn modelId="{E14ED581-6E00-4AAF-B45F-4BECEB697182}" type="presParOf" srcId="{78712D41-DD6A-4E19-A3E6-29BB558B3FF9}" destId="{37C8D589-FAC5-441F-ADAA-06D7C3C68B95}" srcOrd="1" destOrd="0" presId="urn:microsoft.com/office/officeart/2005/8/layout/chevron1"/>
    <dgm:cxn modelId="{9871845F-73F6-442C-8EA6-BF9AD37EE3B4}" type="presParOf" srcId="{78712D41-DD6A-4E19-A3E6-29BB558B3FF9}" destId="{93D53AA9-BC21-48FD-A8B5-CB20E7E10041}" srcOrd="2" destOrd="0" presId="urn:microsoft.com/office/officeart/2005/8/layout/chevron1"/>
    <dgm:cxn modelId="{7942F574-8F1D-40C3-B105-5175816E6AD4}" type="presParOf" srcId="{78712D41-DD6A-4E19-A3E6-29BB558B3FF9}" destId="{3FCE1B58-8442-469C-A8BC-D5FE70C9047F}" srcOrd="3" destOrd="0" presId="urn:microsoft.com/office/officeart/2005/8/layout/chevron1"/>
    <dgm:cxn modelId="{0007E7A6-1FAD-4697-B5E7-305FE9B382E9}" type="presParOf" srcId="{78712D41-DD6A-4E19-A3E6-29BB558B3FF9}" destId="{8A194DAB-3C4B-48B4-9DF3-265481C066AB}" srcOrd="4" destOrd="0" presId="urn:microsoft.com/office/officeart/2005/8/layout/chevron1"/>
    <dgm:cxn modelId="{26967053-6FA8-443A-974B-50FD819F1953}" type="presParOf" srcId="{78712D41-DD6A-4E19-A3E6-29BB558B3FF9}" destId="{EF6711D7-601F-4A40-9CA6-121F340E7306}" srcOrd="5" destOrd="0" presId="urn:microsoft.com/office/officeart/2005/8/layout/chevron1"/>
    <dgm:cxn modelId="{02019D83-A804-425A-8ACB-3A02447AC903}" type="presParOf" srcId="{78712D41-DD6A-4E19-A3E6-29BB558B3FF9}" destId="{8B0B9736-AC4D-44A9-870D-8B1138A0C459}" srcOrd="6" destOrd="0" presId="urn:microsoft.com/office/officeart/2005/8/layout/chevron1"/>
    <dgm:cxn modelId="{C433D71F-C493-4F18-974D-03355C435BBF}" type="presParOf" srcId="{78712D41-DD6A-4E19-A3E6-29BB558B3FF9}" destId="{F47D12EF-0AFD-423D-A800-5FE2C211C95E}" srcOrd="7" destOrd="0" presId="urn:microsoft.com/office/officeart/2005/8/layout/chevron1"/>
    <dgm:cxn modelId="{2E36ED39-A4C2-4F68-8C72-D5283A4D535B}" type="presParOf" srcId="{78712D41-DD6A-4E19-A3E6-29BB558B3FF9}" destId="{5B08EEF6-2993-4A8C-A14B-E82C7F37BD3F}"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29152FD-BE9B-4C21-9A59-8DC17F38AA5A}" type="doc">
      <dgm:prSet loTypeId="urn:microsoft.com/office/officeart/2005/8/layout/chevron1" loCatId="process" qsTypeId="urn:microsoft.com/office/officeart/2005/8/quickstyle/simple1" qsCatId="simple" csTypeId="urn:microsoft.com/office/officeart/2005/8/colors/accent1_2" csCatId="accent1" phldr="1"/>
      <dgm:spPr/>
    </dgm:pt>
    <dgm:pt modelId="{AAB9411C-73C3-4070-99C4-D3191F6A4384}">
      <dgm:prSet phldrT="[Texte]" custT="1"/>
      <dgm:spPr>
        <a:solidFill>
          <a:schemeClr val="accent2">
            <a:lumMod val="75000"/>
          </a:schemeClr>
        </a:solidFill>
      </dgm:spPr>
      <dgm:t>
        <a:bodyPr/>
        <a:lstStyle/>
        <a:p>
          <a:r>
            <a:rPr lang="fr-FR" sz="1200" dirty="0"/>
            <a:t>Contexte et objectifs</a:t>
          </a:r>
          <a:endParaRPr lang="en-GB" sz="1200" dirty="0"/>
        </a:p>
      </dgm:t>
    </dgm:pt>
    <dgm:pt modelId="{273E121C-7658-40F8-95BB-217C37DCE91A}" type="parTrans" cxnId="{A326BB29-4044-422E-A16E-636B1C20949F}">
      <dgm:prSet/>
      <dgm:spPr/>
      <dgm:t>
        <a:bodyPr/>
        <a:lstStyle/>
        <a:p>
          <a:endParaRPr lang="en-GB"/>
        </a:p>
      </dgm:t>
    </dgm:pt>
    <dgm:pt modelId="{CFDD80B5-CF77-4D13-A3A5-6A4CA2334F1A}" type="sibTrans" cxnId="{A326BB29-4044-422E-A16E-636B1C20949F}">
      <dgm:prSet/>
      <dgm:spPr/>
      <dgm:t>
        <a:bodyPr/>
        <a:lstStyle/>
        <a:p>
          <a:endParaRPr lang="en-GB"/>
        </a:p>
      </dgm:t>
    </dgm:pt>
    <dgm:pt modelId="{4277E00E-FF7B-48BD-A7BC-CBCF81C6286C}">
      <dgm:prSet phldrT="[Texte]" custT="1"/>
      <dgm:spPr/>
      <dgm:t>
        <a:bodyPr/>
        <a:lstStyle/>
        <a:p>
          <a:r>
            <a:rPr lang="fr-FR" sz="1200" dirty="0"/>
            <a:t>Dispositif expérimental</a:t>
          </a:r>
          <a:endParaRPr lang="en-GB" sz="1200" dirty="0"/>
        </a:p>
      </dgm:t>
    </dgm:pt>
    <dgm:pt modelId="{76978011-B9DD-4099-9C31-1CDB8C22FD11}" type="parTrans" cxnId="{2C965E06-696A-4349-9EC8-697CB4DBE75F}">
      <dgm:prSet/>
      <dgm:spPr/>
      <dgm:t>
        <a:bodyPr/>
        <a:lstStyle/>
        <a:p>
          <a:endParaRPr lang="en-GB"/>
        </a:p>
      </dgm:t>
    </dgm:pt>
    <dgm:pt modelId="{0C106E6A-4EEC-463F-8558-184F0D740960}" type="sibTrans" cxnId="{2C965E06-696A-4349-9EC8-697CB4DBE75F}">
      <dgm:prSet/>
      <dgm:spPr/>
      <dgm:t>
        <a:bodyPr/>
        <a:lstStyle/>
        <a:p>
          <a:endParaRPr lang="en-GB"/>
        </a:p>
      </dgm:t>
    </dgm:pt>
    <dgm:pt modelId="{42D01082-32EB-42C4-8211-E9E247D8BC9B}">
      <dgm:prSet phldrT="[Texte]" custT="1"/>
      <dgm:spPr/>
      <dgm:t>
        <a:bodyPr/>
        <a:lstStyle/>
        <a:p>
          <a:r>
            <a:rPr lang="fr-FR" sz="1200" dirty="0"/>
            <a:t>Résultats</a:t>
          </a:r>
          <a:endParaRPr lang="en-GB" sz="1200" dirty="0"/>
        </a:p>
      </dgm:t>
    </dgm:pt>
    <dgm:pt modelId="{54E9190D-07FF-47F7-AD17-69B899CCD3C1}" type="parTrans" cxnId="{EE4A4F34-F54D-40DE-BF3A-4953DE59945C}">
      <dgm:prSet/>
      <dgm:spPr/>
      <dgm:t>
        <a:bodyPr/>
        <a:lstStyle/>
        <a:p>
          <a:endParaRPr lang="en-GB"/>
        </a:p>
      </dgm:t>
    </dgm:pt>
    <dgm:pt modelId="{8845A6F5-F8F1-43C0-B4DD-B91B7EC75DA3}" type="sibTrans" cxnId="{EE4A4F34-F54D-40DE-BF3A-4953DE59945C}">
      <dgm:prSet/>
      <dgm:spPr/>
      <dgm:t>
        <a:bodyPr/>
        <a:lstStyle/>
        <a:p>
          <a:endParaRPr lang="en-GB"/>
        </a:p>
      </dgm:t>
    </dgm:pt>
    <dgm:pt modelId="{0ACC4D4B-21D0-42AB-ADD4-1F82B3C50331}">
      <dgm:prSet phldrT="[Texte]" custT="1"/>
      <dgm:spPr/>
      <dgm:t>
        <a:bodyPr/>
        <a:lstStyle/>
        <a:p>
          <a:r>
            <a:rPr lang="fr-FR" sz="1200" dirty="0"/>
            <a:t>Conclusion et perspectives</a:t>
          </a:r>
          <a:endParaRPr lang="en-GB" sz="1200" dirty="0"/>
        </a:p>
      </dgm:t>
    </dgm:pt>
    <dgm:pt modelId="{FFBB9292-C902-41BF-A4AB-BAE92B0B0BD3}" type="parTrans" cxnId="{2DB911D0-A3FF-4E3B-8401-DD2441511EC8}">
      <dgm:prSet/>
      <dgm:spPr/>
      <dgm:t>
        <a:bodyPr/>
        <a:lstStyle/>
        <a:p>
          <a:endParaRPr lang="en-GB"/>
        </a:p>
      </dgm:t>
    </dgm:pt>
    <dgm:pt modelId="{19D71580-A7BB-427D-8926-14CB00713E4A}" type="sibTrans" cxnId="{2DB911D0-A3FF-4E3B-8401-DD2441511EC8}">
      <dgm:prSet/>
      <dgm:spPr/>
      <dgm:t>
        <a:bodyPr/>
        <a:lstStyle/>
        <a:p>
          <a:endParaRPr lang="en-GB"/>
        </a:p>
      </dgm:t>
    </dgm:pt>
    <dgm:pt modelId="{DF9AF231-A09A-438B-B5D3-F2817121C757}">
      <dgm:prSet phldrT="[Texte]" custT="1"/>
      <dgm:spPr/>
      <dgm:t>
        <a:bodyPr/>
        <a:lstStyle/>
        <a:p>
          <a:r>
            <a:rPr lang="fr-FR" sz="1200" dirty="0"/>
            <a:t>Techniques de mesures</a:t>
          </a:r>
          <a:endParaRPr lang="en-GB" sz="1200" dirty="0"/>
        </a:p>
      </dgm:t>
    </dgm:pt>
    <dgm:pt modelId="{8B3FC621-329D-42BD-9CD7-FFE54512F313}" type="parTrans" cxnId="{FB484D9C-6BD8-46D0-BEC5-D42CCF976F8D}">
      <dgm:prSet/>
      <dgm:spPr/>
      <dgm:t>
        <a:bodyPr/>
        <a:lstStyle/>
        <a:p>
          <a:endParaRPr lang="en-GB"/>
        </a:p>
      </dgm:t>
    </dgm:pt>
    <dgm:pt modelId="{168F9237-CEF5-4658-A170-B539AAE2C304}" type="sibTrans" cxnId="{FB484D9C-6BD8-46D0-BEC5-D42CCF976F8D}">
      <dgm:prSet/>
      <dgm:spPr/>
      <dgm:t>
        <a:bodyPr/>
        <a:lstStyle/>
        <a:p>
          <a:endParaRPr lang="en-GB"/>
        </a:p>
      </dgm:t>
    </dgm:pt>
    <dgm:pt modelId="{78712D41-DD6A-4E19-A3E6-29BB558B3FF9}" type="pres">
      <dgm:prSet presAssocID="{E29152FD-BE9B-4C21-9A59-8DC17F38AA5A}" presName="Name0" presStyleCnt="0">
        <dgm:presLayoutVars>
          <dgm:dir/>
          <dgm:animLvl val="lvl"/>
          <dgm:resizeHandles val="exact"/>
        </dgm:presLayoutVars>
      </dgm:prSet>
      <dgm:spPr/>
    </dgm:pt>
    <dgm:pt modelId="{DC4EAE59-0B73-474A-BF67-8183AC010ACF}" type="pres">
      <dgm:prSet presAssocID="{AAB9411C-73C3-4070-99C4-D3191F6A4384}" presName="parTxOnly" presStyleLbl="node1" presStyleIdx="0" presStyleCnt="5" custLinFactNeighborX="-6841">
        <dgm:presLayoutVars>
          <dgm:chMax val="0"/>
          <dgm:chPref val="0"/>
          <dgm:bulletEnabled val="1"/>
        </dgm:presLayoutVars>
      </dgm:prSet>
      <dgm:spPr/>
      <dgm:t>
        <a:bodyPr/>
        <a:lstStyle/>
        <a:p>
          <a:endParaRPr lang="fr-FR"/>
        </a:p>
      </dgm:t>
    </dgm:pt>
    <dgm:pt modelId="{37C8D589-FAC5-441F-ADAA-06D7C3C68B95}" type="pres">
      <dgm:prSet presAssocID="{CFDD80B5-CF77-4D13-A3A5-6A4CA2334F1A}" presName="parTxOnlySpace" presStyleCnt="0"/>
      <dgm:spPr/>
    </dgm:pt>
    <dgm:pt modelId="{93D53AA9-BC21-48FD-A8B5-CB20E7E10041}" type="pres">
      <dgm:prSet presAssocID="{DF9AF231-A09A-438B-B5D3-F2817121C757}" presName="parTxOnly" presStyleLbl="node1" presStyleIdx="1" presStyleCnt="5">
        <dgm:presLayoutVars>
          <dgm:chMax val="0"/>
          <dgm:chPref val="0"/>
          <dgm:bulletEnabled val="1"/>
        </dgm:presLayoutVars>
      </dgm:prSet>
      <dgm:spPr/>
      <dgm:t>
        <a:bodyPr/>
        <a:lstStyle/>
        <a:p>
          <a:endParaRPr lang="fr-FR"/>
        </a:p>
      </dgm:t>
    </dgm:pt>
    <dgm:pt modelId="{3FCE1B58-8442-469C-A8BC-D5FE70C9047F}" type="pres">
      <dgm:prSet presAssocID="{168F9237-CEF5-4658-A170-B539AAE2C304}" presName="parTxOnlySpace" presStyleCnt="0"/>
      <dgm:spPr/>
    </dgm:pt>
    <dgm:pt modelId="{8A194DAB-3C4B-48B4-9DF3-265481C066AB}" type="pres">
      <dgm:prSet presAssocID="{4277E00E-FF7B-48BD-A7BC-CBCF81C6286C}" presName="parTxOnly" presStyleLbl="node1" presStyleIdx="2" presStyleCnt="5">
        <dgm:presLayoutVars>
          <dgm:chMax val="0"/>
          <dgm:chPref val="0"/>
          <dgm:bulletEnabled val="1"/>
        </dgm:presLayoutVars>
      </dgm:prSet>
      <dgm:spPr/>
      <dgm:t>
        <a:bodyPr/>
        <a:lstStyle/>
        <a:p>
          <a:endParaRPr lang="fr-FR"/>
        </a:p>
      </dgm:t>
    </dgm:pt>
    <dgm:pt modelId="{EF6711D7-601F-4A40-9CA6-121F340E7306}" type="pres">
      <dgm:prSet presAssocID="{0C106E6A-4EEC-463F-8558-184F0D740960}" presName="parTxOnlySpace" presStyleCnt="0"/>
      <dgm:spPr/>
    </dgm:pt>
    <dgm:pt modelId="{8B0B9736-AC4D-44A9-870D-8B1138A0C459}" type="pres">
      <dgm:prSet presAssocID="{42D01082-32EB-42C4-8211-E9E247D8BC9B}" presName="parTxOnly" presStyleLbl="node1" presStyleIdx="3" presStyleCnt="5">
        <dgm:presLayoutVars>
          <dgm:chMax val="0"/>
          <dgm:chPref val="0"/>
          <dgm:bulletEnabled val="1"/>
        </dgm:presLayoutVars>
      </dgm:prSet>
      <dgm:spPr/>
      <dgm:t>
        <a:bodyPr/>
        <a:lstStyle/>
        <a:p>
          <a:endParaRPr lang="fr-FR"/>
        </a:p>
      </dgm:t>
    </dgm:pt>
    <dgm:pt modelId="{F47D12EF-0AFD-423D-A800-5FE2C211C95E}" type="pres">
      <dgm:prSet presAssocID="{8845A6F5-F8F1-43C0-B4DD-B91B7EC75DA3}" presName="parTxOnlySpace" presStyleCnt="0"/>
      <dgm:spPr/>
    </dgm:pt>
    <dgm:pt modelId="{5B08EEF6-2993-4A8C-A14B-E82C7F37BD3F}" type="pres">
      <dgm:prSet presAssocID="{0ACC4D4B-21D0-42AB-ADD4-1F82B3C50331}" presName="parTxOnly" presStyleLbl="node1" presStyleIdx="4" presStyleCnt="5">
        <dgm:presLayoutVars>
          <dgm:chMax val="0"/>
          <dgm:chPref val="0"/>
          <dgm:bulletEnabled val="1"/>
        </dgm:presLayoutVars>
      </dgm:prSet>
      <dgm:spPr/>
      <dgm:t>
        <a:bodyPr/>
        <a:lstStyle/>
        <a:p>
          <a:endParaRPr lang="fr-FR"/>
        </a:p>
      </dgm:t>
    </dgm:pt>
  </dgm:ptLst>
  <dgm:cxnLst>
    <dgm:cxn modelId="{FB484D9C-6BD8-46D0-BEC5-D42CCF976F8D}" srcId="{E29152FD-BE9B-4C21-9A59-8DC17F38AA5A}" destId="{DF9AF231-A09A-438B-B5D3-F2817121C757}" srcOrd="1" destOrd="0" parTransId="{8B3FC621-329D-42BD-9CD7-FFE54512F313}" sibTransId="{168F9237-CEF5-4658-A170-B539AAE2C304}"/>
    <dgm:cxn modelId="{EE4A4F34-F54D-40DE-BF3A-4953DE59945C}" srcId="{E29152FD-BE9B-4C21-9A59-8DC17F38AA5A}" destId="{42D01082-32EB-42C4-8211-E9E247D8BC9B}" srcOrd="3" destOrd="0" parTransId="{54E9190D-07FF-47F7-AD17-69B899CCD3C1}" sibTransId="{8845A6F5-F8F1-43C0-B4DD-B91B7EC75DA3}"/>
    <dgm:cxn modelId="{9E09E012-5CD9-4C76-928F-23DCBED54132}" type="presOf" srcId="{E29152FD-BE9B-4C21-9A59-8DC17F38AA5A}" destId="{78712D41-DD6A-4E19-A3E6-29BB558B3FF9}" srcOrd="0" destOrd="0" presId="urn:microsoft.com/office/officeart/2005/8/layout/chevron1"/>
    <dgm:cxn modelId="{A326BB29-4044-422E-A16E-636B1C20949F}" srcId="{E29152FD-BE9B-4C21-9A59-8DC17F38AA5A}" destId="{AAB9411C-73C3-4070-99C4-D3191F6A4384}" srcOrd="0" destOrd="0" parTransId="{273E121C-7658-40F8-95BB-217C37DCE91A}" sibTransId="{CFDD80B5-CF77-4D13-A3A5-6A4CA2334F1A}"/>
    <dgm:cxn modelId="{01BA0D82-BE03-42DF-AA8F-F1342901ECD3}" type="presOf" srcId="{4277E00E-FF7B-48BD-A7BC-CBCF81C6286C}" destId="{8A194DAB-3C4B-48B4-9DF3-265481C066AB}" srcOrd="0" destOrd="0" presId="urn:microsoft.com/office/officeart/2005/8/layout/chevron1"/>
    <dgm:cxn modelId="{7607F7E5-A991-4264-9B18-E13B3ED5DD54}" type="presOf" srcId="{0ACC4D4B-21D0-42AB-ADD4-1F82B3C50331}" destId="{5B08EEF6-2993-4A8C-A14B-E82C7F37BD3F}" srcOrd="0" destOrd="0" presId="urn:microsoft.com/office/officeart/2005/8/layout/chevron1"/>
    <dgm:cxn modelId="{2C965E06-696A-4349-9EC8-697CB4DBE75F}" srcId="{E29152FD-BE9B-4C21-9A59-8DC17F38AA5A}" destId="{4277E00E-FF7B-48BD-A7BC-CBCF81C6286C}" srcOrd="2" destOrd="0" parTransId="{76978011-B9DD-4099-9C31-1CDB8C22FD11}" sibTransId="{0C106E6A-4EEC-463F-8558-184F0D740960}"/>
    <dgm:cxn modelId="{C6336A44-B6DB-4D91-BDAB-BABE81ADE532}" type="presOf" srcId="{DF9AF231-A09A-438B-B5D3-F2817121C757}" destId="{93D53AA9-BC21-48FD-A8B5-CB20E7E10041}" srcOrd="0" destOrd="0" presId="urn:microsoft.com/office/officeart/2005/8/layout/chevron1"/>
    <dgm:cxn modelId="{8B2BF781-489B-4A32-8902-42EB33F8D248}" type="presOf" srcId="{AAB9411C-73C3-4070-99C4-D3191F6A4384}" destId="{DC4EAE59-0B73-474A-BF67-8183AC010ACF}" srcOrd="0" destOrd="0" presId="urn:microsoft.com/office/officeart/2005/8/layout/chevron1"/>
    <dgm:cxn modelId="{BCEDAA70-E02C-4035-9BAA-B95CC13D91D9}" type="presOf" srcId="{42D01082-32EB-42C4-8211-E9E247D8BC9B}" destId="{8B0B9736-AC4D-44A9-870D-8B1138A0C459}" srcOrd="0" destOrd="0" presId="urn:microsoft.com/office/officeart/2005/8/layout/chevron1"/>
    <dgm:cxn modelId="{2DB911D0-A3FF-4E3B-8401-DD2441511EC8}" srcId="{E29152FD-BE9B-4C21-9A59-8DC17F38AA5A}" destId="{0ACC4D4B-21D0-42AB-ADD4-1F82B3C50331}" srcOrd="4" destOrd="0" parTransId="{FFBB9292-C902-41BF-A4AB-BAE92B0B0BD3}" sibTransId="{19D71580-A7BB-427D-8926-14CB00713E4A}"/>
    <dgm:cxn modelId="{72711E75-86CA-4C13-82D9-B652756A2C17}" type="presParOf" srcId="{78712D41-DD6A-4E19-A3E6-29BB558B3FF9}" destId="{DC4EAE59-0B73-474A-BF67-8183AC010ACF}" srcOrd="0" destOrd="0" presId="urn:microsoft.com/office/officeart/2005/8/layout/chevron1"/>
    <dgm:cxn modelId="{E14ED581-6E00-4AAF-B45F-4BECEB697182}" type="presParOf" srcId="{78712D41-DD6A-4E19-A3E6-29BB558B3FF9}" destId="{37C8D589-FAC5-441F-ADAA-06D7C3C68B95}" srcOrd="1" destOrd="0" presId="urn:microsoft.com/office/officeart/2005/8/layout/chevron1"/>
    <dgm:cxn modelId="{9871845F-73F6-442C-8EA6-BF9AD37EE3B4}" type="presParOf" srcId="{78712D41-DD6A-4E19-A3E6-29BB558B3FF9}" destId="{93D53AA9-BC21-48FD-A8B5-CB20E7E10041}" srcOrd="2" destOrd="0" presId="urn:microsoft.com/office/officeart/2005/8/layout/chevron1"/>
    <dgm:cxn modelId="{7942F574-8F1D-40C3-B105-5175816E6AD4}" type="presParOf" srcId="{78712D41-DD6A-4E19-A3E6-29BB558B3FF9}" destId="{3FCE1B58-8442-469C-A8BC-D5FE70C9047F}" srcOrd="3" destOrd="0" presId="urn:microsoft.com/office/officeart/2005/8/layout/chevron1"/>
    <dgm:cxn modelId="{0007E7A6-1FAD-4697-B5E7-305FE9B382E9}" type="presParOf" srcId="{78712D41-DD6A-4E19-A3E6-29BB558B3FF9}" destId="{8A194DAB-3C4B-48B4-9DF3-265481C066AB}" srcOrd="4" destOrd="0" presId="urn:microsoft.com/office/officeart/2005/8/layout/chevron1"/>
    <dgm:cxn modelId="{26967053-6FA8-443A-974B-50FD819F1953}" type="presParOf" srcId="{78712D41-DD6A-4E19-A3E6-29BB558B3FF9}" destId="{EF6711D7-601F-4A40-9CA6-121F340E7306}" srcOrd="5" destOrd="0" presId="urn:microsoft.com/office/officeart/2005/8/layout/chevron1"/>
    <dgm:cxn modelId="{02019D83-A804-425A-8ACB-3A02447AC903}" type="presParOf" srcId="{78712D41-DD6A-4E19-A3E6-29BB558B3FF9}" destId="{8B0B9736-AC4D-44A9-870D-8B1138A0C459}" srcOrd="6" destOrd="0" presId="urn:microsoft.com/office/officeart/2005/8/layout/chevron1"/>
    <dgm:cxn modelId="{C433D71F-C493-4F18-974D-03355C435BBF}" type="presParOf" srcId="{78712D41-DD6A-4E19-A3E6-29BB558B3FF9}" destId="{F47D12EF-0AFD-423D-A800-5FE2C211C95E}" srcOrd="7" destOrd="0" presId="urn:microsoft.com/office/officeart/2005/8/layout/chevron1"/>
    <dgm:cxn modelId="{2E36ED39-A4C2-4F68-8C72-D5283A4D535B}" type="presParOf" srcId="{78712D41-DD6A-4E19-A3E6-29BB558B3FF9}" destId="{5B08EEF6-2993-4A8C-A14B-E82C7F37BD3F}"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29152FD-BE9B-4C21-9A59-8DC17F38AA5A}" type="doc">
      <dgm:prSet loTypeId="urn:microsoft.com/office/officeart/2005/8/layout/chevron1" loCatId="process" qsTypeId="urn:microsoft.com/office/officeart/2005/8/quickstyle/simple1" qsCatId="simple" csTypeId="urn:microsoft.com/office/officeart/2005/8/colors/accent1_2" csCatId="accent1" phldr="1"/>
      <dgm:spPr/>
    </dgm:pt>
    <dgm:pt modelId="{AAB9411C-73C3-4070-99C4-D3191F6A4384}">
      <dgm:prSet phldrT="[Texte]" custT="1"/>
      <dgm:spPr>
        <a:solidFill>
          <a:schemeClr val="accent2">
            <a:lumMod val="75000"/>
          </a:schemeClr>
        </a:solidFill>
      </dgm:spPr>
      <dgm:t>
        <a:bodyPr/>
        <a:lstStyle/>
        <a:p>
          <a:r>
            <a:rPr lang="fr-FR" sz="1200" dirty="0"/>
            <a:t>Contexte et objectifs</a:t>
          </a:r>
          <a:endParaRPr lang="en-GB" sz="1200" dirty="0"/>
        </a:p>
      </dgm:t>
    </dgm:pt>
    <dgm:pt modelId="{273E121C-7658-40F8-95BB-217C37DCE91A}" type="parTrans" cxnId="{A326BB29-4044-422E-A16E-636B1C20949F}">
      <dgm:prSet/>
      <dgm:spPr/>
      <dgm:t>
        <a:bodyPr/>
        <a:lstStyle/>
        <a:p>
          <a:endParaRPr lang="en-GB"/>
        </a:p>
      </dgm:t>
    </dgm:pt>
    <dgm:pt modelId="{CFDD80B5-CF77-4D13-A3A5-6A4CA2334F1A}" type="sibTrans" cxnId="{A326BB29-4044-422E-A16E-636B1C20949F}">
      <dgm:prSet/>
      <dgm:spPr/>
      <dgm:t>
        <a:bodyPr/>
        <a:lstStyle/>
        <a:p>
          <a:endParaRPr lang="en-GB"/>
        </a:p>
      </dgm:t>
    </dgm:pt>
    <dgm:pt modelId="{4277E00E-FF7B-48BD-A7BC-CBCF81C6286C}">
      <dgm:prSet phldrT="[Texte]" custT="1"/>
      <dgm:spPr/>
      <dgm:t>
        <a:bodyPr/>
        <a:lstStyle/>
        <a:p>
          <a:r>
            <a:rPr lang="fr-FR" sz="1200" dirty="0"/>
            <a:t>Dispositif expérimental</a:t>
          </a:r>
          <a:endParaRPr lang="en-GB" sz="1200" dirty="0"/>
        </a:p>
      </dgm:t>
    </dgm:pt>
    <dgm:pt modelId="{76978011-B9DD-4099-9C31-1CDB8C22FD11}" type="parTrans" cxnId="{2C965E06-696A-4349-9EC8-697CB4DBE75F}">
      <dgm:prSet/>
      <dgm:spPr/>
      <dgm:t>
        <a:bodyPr/>
        <a:lstStyle/>
        <a:p>
          <a:endParaRPr lang="en-GB"/>
        </a:p>
      </dgm:t>
    </dgm:pt>
    <dgm:pt modelId="{0C106E6A-4EEC-463F-8558-184F0D740960}" type="sibTrans" cxnId="{2C965E06-696A-4349-9EC8-697CB4DBE75F}">
      <dgm:prSet/>
      <dgm:spPr/>
      <dgm:t>
        <a:bodyPr/>
        <a:lstStyle/>
        <a:p>
          <a:endParaRPr lang="en-GB"/>
        </a:p>
      </dgm:t>
    </dgm:pt>
    <dgm:pt modelId="{42D01082-32EB-42C4-8211-E9E247D8BC9B}">
      <dgm:prSet phldrT="[Texte]" custT="1"/>
      <dgm:spPr/>
      <dgm:t>
        <a:bodyPr/>
        <a:lstStyle/>
        <a:p>
          <a:r>
            <a:rPr lang="fr-FR" sz="1200" dirty="0"/>
            <a:t>Résultats</a:t>
          </a:r>
          <a:endParaRPr lang="en-GB" sz="1200" dirty="0"/>
        </a:p>
      </dgm:t>
    </dgm:pt>
    <dgm:pt modelId="{54E9190D-07FF-47F7-AD17-69B899CCD3C1}" type="parTrans" cxnId="{EE4A4F34-F54D-40DE-BF3A-4953DE59945C}">
      <dgm:prSet/>
      <dgm:spPr/>
      <dgm:t>
        <a:bodyPr/>
        <a:lstStyle/>
        <a:p>
          <a:endParaRPr lang="en-GB"/>
        </a:p>
      </dgm:t>
    </dgm:pt>
    <dgm:pt modelId="{8845A6F5-F8F1-43C0-B4DD-B91B7EC75DA3}" type="sibTrans" cxnId="{EE4A4F34-F54D-40DE-BF3A-4953DE59945C}">
      <dgm:prSet/>
      <dgm:spPr/>
      <dgm:t>
        <a:bodyPr/>
        <a:lstStyle/>
        <a:p>
          <a:endParaRPr lang="en-GB"/>
        </a:p>
      </dgm:t>
    </dgm:pt>
    <dgm:pt modelId="{0ACC4D4B-21D0-42AB-ADD4-1F82B3C50331}">
      <dgm:prSet phldrT="[Texte]" custT="1"/>
      <dgm:spPr/>
      <dgm:t>
        <a:bodyPr/>
        <a:lstStyle/>
        <a:p>
          <a:r>
            <a:rPr lang="fr-FR" sz="1200" dirty="0"/>
            <a:t>Conclusion et perspectives</a:t>
          </a:r>
          <a:endParaRPr lang="en-GB" sz="1200" dirty="0"/>
        </a:p>
      </dgm:t>
    </dgm:pt>
    <dgm:pt modelId="{FFBB9292-C902-41BF-A4AB-BAE92B0B0BD3}" type="parTrans" cxnId="{2DB911D0-A3FF-4E3B-8401-DD2441511EC8}">
      <dgm:prSet/>
      <dgm:spPr/>
      <dgm:t>
        <a:bodyPr/>
        <a:lstStyle/>
        <a:p>
          <a:endParaRPr lang="en-GB"/>
        </a:p>
      </dgm:t>
    </dgm:pt>
    <dgm:pt modelId="{19D71580-A7BB-427D-8926-14CB00713E4A}" type="sibTrans" cxnId="{2DB911D0-A3FF-4E3B-8401-DD2441511EC8}">
      <dgm:prSet/>
      <dgm:spPr/>
      <dgm:t>
        <a:bodyPr/>
        <a:lstStyle/>
        <a:p>
          <a:endParaRPr lang="en-GB"/>
        </a:p>
      </dgm:t>
    </dgm:pt>
    <dgm:pt modelId="{DF9AF231-A09A-438B-B5D3-F2817121C757}">
      <dgm:prSet phldrT="[Texte]" custT="1"/>
      <dgm:spPr/>
      <dgm:t>
        <a:bodyPr/>
        <a:lstStyle/>
        <a:p>
          <a:r>
            <a:rPr lang="fr-FR" sz="1200" dirty="0"/>
            <a:t>Techniques de mesures</a:t>
          </a:r>
          <a:endParaRPr lang="en-GB" sz="1200" dirty="0"/>
        </a:p>
      </dgm:t>
    </dgm:pt>
    <dgm:pt modelId="{8B3FC621-329D-42BD-9CD7-FFE54512F313}" type="parTrans" cxnId="{FB484D9C-6BD8-46D0-BEC5-D42CCF976F8D}">
      <dgm:prSet/>
      <dgm:spPr/>
      <dgm:t>
        <a:bodyPr/>
        <a:lstStyle/>
        <a:p>
          <a:endParaRPr lang="en-GB"/>
        </a:p>
      </dgm:t>
    </dgm:pt>
    <dgm:pt modelId="{168F9237-CEF5-4658-A170-B539AAE2C304}" type="sibTrans" cxnId="{FB484D9C-6BD8-46D0-BEC5-D42CCF976F8D}">
      <dgm:prSet/>
      <dgm:spPr/>
      <dgm:t>
        <a:bodyPr/>
        <a:lstStyle/>
        <a:p>
          <a:endParaRPr lang="en-GB"/>
        </a:p>
      </dgm:t>
    </dgm:pt>
    <dgm:pt modelId="{78712D41-DD6A-4E19-A3E6-29BB558B3FF9}" type="pres">
      <dgm:prSet presAssocID="{E29152FD-BE9B-4C21-9A59-8DC17F38AA5A}" presName="Name0" presStyleCnt="0">
        <dgm:presLayoutVars>
          <dgm:dir/>
          <dgm:animLvl val="lvl"/>
          <dgm:resizeHandles val="exact"/>
        </dgm:presLayoutVars>
      </dgm:prSet>
      <dgm:spPr/>
    </dgm:pt>
    <dgm:pt modelId="{DC4EAE59-0B73-474A-BF67-8183AC010ACF}" type="pres">
      <dgm:prSet presAssocID="{AAB9411C-73C3-4070-99C4-D3191F6A4384}" presName="parTxOnly" presStyleLbl="node1" presStyleIdx="0" presStyleCnt="5" custLinFactNeighborX="-6841">
        <dgm:presLayoutVars>
          <dgm:chMax val="0"/>
          <dgm:chPref val="0"/>
          <dgm:bulletEnabled val="1"/>
        </dgm:presLayoutVars>
      </dgm:prSet>
      <dgm:spPr/>
      <dgm:t>
        <a:bodyPr/>
        <a:lstStyle/>
        <a:p>
          <a:endParaRPr lang="fr-FR"/>
        </a:p>
      </dgm:t>
    </dgm:pt>
    <dgm:pt modelId="{37C8D589-FAC5-441F-ADAA-06D7C3C68B95}" type="pres">
      <dgm:prSet presAssocID="{CFDD80B5-CF77-4D13-A3A5-6A4CA2334F1A}" presName="parTxOnlySpace" presStyleCnt="0"/>
      <dgm:spPr/>
    </dgm:pt>
    <dgm:pt modelId="{93D53AA9-BC21-48FD-A8B5-CB20E7E10041}" type="pres">
      <dgm:prSet presAssocID="{DF9AF231-A09A-438B-B5D3-F2817121C757}" presName="parTxOnly" presStyleLbl="node1" presStyleIdx="1" presStyleCnt="5">
        <dgm:presLayoutVars>
          <dgm:chMax val="0"/>
          <dgm:chPref val="0"/>
          <dgm:bulletEnabled val="1"/>
        </dgm:presLayoutVars>
      </dgm:prSet>
      <dgm:spPr/>
      <dgm:t>
        <a:bodyPr/>
        <a:lstStyle/>
        <a:p>
          <a:endParaRPr lang="fr-FR"/>
        </a:p>
      </dgm:t>
    </dgm:pt>
    <dgm:pt modelId="{3FCE1B58-8442-469C-A8BC-D5FE70C9047F}" type="pres">
      <dgm:prSet presAssocID="{168F9237-CEF5-4658-A170-B539AAE2C304}" presName="parTxOnlySpace" presStyleCnt="0"/>
      <dgm:spPr/>
    </dgm:pt>
    <dgm:pt modelId="{8A194DAB-3C4B-48B4-9DF3-265481C066AB}" type="pres">
      <dgm:prSet presAssocID="{4277E00E-FF7B-48BD-A7BC-CBCF81C6286C}" presName="parTxOnly" presStyleLbl="node1" presStyleIdx="2" presStyleCnt="5">
        <dgm:presLayoutVars>
          <dgm:chMax val="0"/>
          <dgm:chPref val="0"/>
          <dgm:bulletEnabled val="1"/>
        </dgm:presLayoutVars>
      </dgm:prSet>
      <dgm:spPr/>
      <dgm:t>
        <a:bodyPr/>
        <a:lstStyle/>
        <a:p>
          <a:endParaRPr lang="fr-FR"/>
        </a:p>
      </dgm:t>
    </dgm:pt>
    <dgm:pt modelId="{EF6711D7-601F-4A40-9CA6-121F340E7306}" type="pres">
      <dgm:prSet presAssocID="{0C106E6A-4EEC-463F-8558-184F0D740960}" presName="parTxOnlySpace" presStyleCnt="0"/>
      <dgm:spPr/>
    </dgm:pt>
    <dgm:pt modelId="{8B0B9736-AC4D-44A9-870D-8B1138A0C459}" type="pres">
      <dgm:prSet presAssocID="{42D01082-32EB-42C4-8211-E9E247D8BC9B}" presName="parTxOnly" presStyleLbl="node1" presStyleIdx="3" presStyleCnt="5">
        <dgm:presLayoutVars>
          <dgm:chMax val="0"/>
          <dgm:chPref val="0"/>
          <dgm:bulletEnabled val="1"/>
        </dgm:presLayoutVars>
      </dgm:prSet>
      <dgm:spPr/>
      <dgm:t>
        <a:bodyPr/>
        <a:lstStyle/>
        <a:p>
          <a:endParaRPr lang="fr-FR"/>
        </a:p>
      </dgm:t>
    </dgm:pt>
    <dgm:pt modelId="{F47D12EF-0AFD-423D-A800-5FE2C211C95E}" type="pres">
      <dgm:prSet presAssocID="{8845A6F5-F8F1-43C0-B4DD-B91B7EC75DA3}" presName="parTxOnlySpace" presStyleCnt="0"/>
      <dgm:spPr/>
    </dgm:pt>
    <dgm:pt modelId="{5B08EEF6-2993-4A8C-A14B-E82C7F37BD3F}" type="pres">
      <dgm:prSet presAssocID="{0ACC4D4B-21D0-42AB-ADD4-1F82B3C50331}" presName="parTxOnly" presStyleLbl="node1" presStyleIdx="4" presStyleCnt="5">
        <dgm:presLayoutVars>
          <dgm:chMax val="0"/>
          <dgm:chPref val="0"/>
          <dgm:bulletEnabled val="1"/>
        </dgm:presLayoutVars>
      </dgm:prSet>
      <dgm:spPr/>
      <dgm:t>
        <a:bodyPr/>
        <a:lstStyle/>
        <a:p>
          <a:endParaRPr lang="fr-FR"/>
        </a:p>
      </dgm:t>
    </dgm:pt>
  </dgm:ptLst>
  <dgm:cxnLst>
    <dgm:cxn modelId="{FB484D9C-6BD8-46D0-BEC5-D42CCF976F8D}" srcId="{E29152FD-BE9B-4C21-9A59-8DC17F38AA5A}" destId="{DF9AF231-A09A-438B-B5D3-F2817121C757}" srcOrd="1" destOrd="0" parTransId="{8B3FC621-329D-42BD-9CD7-FFE54512F313}" sibTransId="{168F9237-CEF5-4658-A170-B539AAE2C304}"/>
    <dgm:cxn modelId="{EE4A4F34-F54D-40DE-BF3A-4953DE59945C}" srcId="{E29152FD-BE9B-4C21-9A59-8DC17F38AA5A}" destId="{42D01082-32EB-42C4-8211-E9E247D8BC9B}" srcOrd="3" destOrd="0" parTransId="{54E9190D-07FF-47F7-AD17-69B899CCD3C1}" sibTransId="{8845A6F5-F8F1-43C0-B4DD-B91B7EC75DA3}"/>
    <dgm:cxn modelId="{9E09E012-5CD9-4C76-928F-23DCBED54132}" type="presOf" srcId="{E29152FD-BE9B-4C21-9A59-8DC17F38AA5A}" destId="{78712D41-DD6A-4E19-A3E6-29BB558B3FF9}" srcOrd="0" destOrd="0" presId="urn:microsoft.com/office/officeart/2005/8/layout/chevron1"/>
    <dgm:cxn modelId="{A326BB29-4044-422E-A16E-636B1C20949F}" srcId="{E29152FD-BE9B-4C21-9A59-8DC17F38AA5A}" destId="{AAB9411C-73C3-4070-99C4-D3191F6A4384}" srcOrd="0" destOrd="0" parTransId="{273E121C-7658-40F8-95BB-217C37DCE91A}" sibTransId="{CFDD80B5-CF77-4D13-A3A5-6A4CA2334F1A}"/>
    <dgm:cxn modelId="{01BA0D82-BE03-42DF-AA8F-F1342901ECD3}" type="presOf" srcId="{4277E00E-FF7B-48BD-A7BC-CBCF81C6286C}" destId="{8A194DAB-3C4B-48B4-9DF3-265481C066AB}" srcOrd="0" destOrd="0" presId="urn:microsoft.com/office/officeart/2005/8/layout/chevron1"/>
    <dgm:cxn modelId="{7607F7E5-A991-4264-9B18-E13B3ED5DD54}" type="presOf" srcId="{0ACC4D4B-21D0-42AB-ADD4-1F82B3C50331}" destId="{5B08EEF6-2993-4A8C-A14B-E82C7F37BD3F}" srcOrd="0" destOrd="0" presId="urn:microsoft.com/office/officeart/2005/8/layout/chevron1"/>
    <dgm:cxn modelId="{2C965E06-696A-4349-9EC8-697CB4DBE75F}" srcId="{E29152FD-BE9B-4C21-9A59-8DC17F38AA5A}" destId="{4277E00E-FF7B-48BD-A7BC-CBCF81C6286C}" srcOrd="2" destOrd="0" parTransId="{76978011-B9DD-4099-9C31-1CDB8C22FD11}" sibTransId="{0C106E6A-4EEC-463F-8558-184F0D740960}"/>
    <dgm:cxn modelId="{C6336A44-B6DB-4D91-BDAB-BABE81ADE532}" type="presOf" srcId="{DF9AF231-A09A-438B-B5D3-F2817121C757}" destId="{93D53AA9-BC21-48FD-A8B5-CB20E7E10041}" srcOrd="0" destOrd="0" presId="urn:microsoft.com/office/officeart/2005/8/layout/chevron1"/>
    <dgm:cxn modelId="{8B2BF781-489B-4A32-8902-42EB33F8D248}" type="presOf" srcId="{AAB9411C-73C3-4070-99C4-D3191F6A4384}" destId="{DC4EAE59-0B73-474A-BF67-8183AC010ACF}" srcOrd="0" destOrd="0" presId="urn:microsoft.com/office/officeart/2005/8/layout/chevron1"/>
    <dgm:cxn modelId="{BCEDAA70-E02C-4035-9BAA-B95CC13D91D9}" type="presOf" srcId="{42D01082-32EB-42C4-8211-E9E247D8BC9B}" destId="{8B0B9736-AC4D-44A9-870D-8B1138A0C459}" srcOrd="0" destOrd="0" presId="urn:microsoft.com/office/officeart/2005/8/layout/chevron1"/>
    <dgm:cxn modelId="{2DB911D0-A3FF-4E3B-8401-DD2441511EC8}" srcId="{E29152FD-BE9B-4C21-9A59-8DC17F38AA5A}" destId="{0ACC4D4B-21D0-42AB-ADD4-1F82B3C50331}" srcOrd="4" destOrd="0" parTransId="{FFBB9292-C902-41BF-A4AB-BAE92B0B0BD3}" sibTransId="{19D71580-A7BB-427D-8926-14CB00713E4A}"/>
    <dgm:cxn modelId="{72711E75-86CA-4C13-82D9-B652756A2C17}" type="presParOf" srcId="{78712D41-DD6A-4E19-A3E6-29BB558B3FF9}" destId="{DC4EAE59-0B73-474A-BF67-8183AC010ACF}" srcOrd="0" destOrd="0" presId="urn:microsoft.com/office/officeart/2005/8/layout/chevron1"/>
    <dgm:cxn modelId="{E14ED581-6E00-4AAF-B45F-4BECEB697182}" type="presParOf" srcId="{78712D41-DD6A-4E19-A3E6-29BB558B3FF9}" destId="{37C8D589-FAC5-441F-ADAA-06D7C3C68B95}" srcOrd="1" destOrd="0" presId="urn:microsoft.com/office/officeart/2005/8/layout/chevron1"/>
    <dgm:cxn modelId="{9871845F-73F6-442C-8EA6-BF9AD37EE3B4}" type="presParOf" srcId="{78712D41-DD6A-4E19-A3E6-29BB558B3FF9}" destId="{93D53AA9-BC21-48FD-A8B5-CB20E7E10041}" srcOrd="2" destOrd="0" presId="urn:microsoft.com/office/officeart/2005/8/layout/chevron1"/>
    <dgm:cxn modelId="{7942F574-8F1D-40C3-B105-5175816E6AD4}" type="presParOf" srcId="{78712D41-DD6A-4E19-A3E6-29BB558B3FF9}" destId="{3FCE1B58-8442-469C-A8BC-D5FE70C9047F}" srcOrd="3" destOrd="0" presId="urn:microsoft.com/office/officeart/2005/8/layout/chevron1"/>
    <dgm:cxn modelId="{0007E7A6-1FAD-4697-B5E7-305FE9B382E9}" type="presParOf" srcId="{78712D41-DD6A-4E19-A3E6-29BB558B3FF9}" destId="{8A194DAB-3C4B-48B4-9DF3-265481C066AB}" srcOrd="4" destOrd="0" presId="urn:microsoft.com/office/officeart/2005/8/layout/chevron1"/>
    <dgm:cxn modelId="{26967053-6FA8-443A-974B-50FD819F1953}" type="presParOf" srcId="{78712D41-DD6A-4E19-A3E6-29BB558B3FF9}" destId="{EF6711D7-601F-4A40-9CA6-121F340E7306}" srcOrd="5" destOrd="0" presId="urn:microsoft.com/office/officeart/2005/8/layout/chevron1"/>
    <dgm:cxn modelId="{02019D83-A804-425A-8ACB-3A02447AC903}" type="presParOf" srcId="{78712D41-DD6A-4E19-A3E6-29BB558B3FF9}" destId="{8B0B9736-AC4D-44A9-870D-8B1138A0C459}" srcOrd="6" destOrd="0" presId="urn:microsoft.com/office/officeart/2005/8/layout/chevron1"/>
    <dgm:cxn modelId="{C433D71F-C493-4F18-974D-03355C435BBF}" type="presParOf" srcId="{78712D41-DD6A-4E19-A3E6-29BB558B3FF9}" destId="{F47D12EF-0AFD-423D-A800-5FE2C211C95E}" srcOrd="7" destOrd="0" presId="urn:microsoft.com/office/officeart/2005/8/layout/chevron1"/>
    <dgm:cxn modelId="{2E36ED39-A4C2-4F68-8C72-D5283A4D535B}" type="presParOf" srcId="{78712D41-DD6A-4E19-A3E6-29BB558B3FF9}" destId="{5B08EEF6-2993-4A8C-A14B-E82C7F37BD3F}"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29152FD-BE9B-4C21-9A59-8DC17F38AA5A}" type="doc">
      <dgm:prSet loTypeId="urn:microsoft.com/office/officeart/2005/8/layout/chevron1" loCatId="process" qsTypeId="urn:microsoft.com/office/officeart/2005/8/quickstyle/simple1" qsCatId="simple" csTypeId="urn:microsoft.com/office/officeart/2005/8/colors/accent1_2" csCatId="accent1" phldr="1"/>
      <dgm:spPr/>
    </dgm:pt>
    <dgm:pt modelId="{AAB9411C-73C3-4070-99C4-D3191F6A4384}">
      <dgm:prSet phldrT="[Texte]" custT="1"/>
      <dgm:spPr>
        <a:solidFill>
          <a:srgbClr val="4472C4"/>
        </a:solidFill>
      </dgm:spPr>
      <dgm:t>
        <a:bodyPr/>
        <a:lstStyle/>
        <a:p>
          <a:r>
            <a:rPr lang="fr-FR" sz="1200" dirty="0"/>
            <a:t>Contexte et objectifs</a:t>
          </a:r>
          <a:endParaRPr lang="en-GB" sz="1200" dirty="0"/>
        </a:p>
      </dgm:t>
    </dgm:pt>
    <dgm:pt modelId="{273E121C-7658-40F8-95BB-217C37DCE91A}" type="parTrans" cxnId="{A326BB29-4044-422E-A16E-636B1C20949F}">
      <dgm:prSet/>
      <dgm:spPr/>
      <dgm:t>
        <a:bodyPr/>
        <a:lstStyle/>
        <a:p>
          <a:endParaRPr lang="en-GB"/>
        </a:p>
      </dgm:t>
    </dgm:pt>
    <dgm:pt modelId="{CFDD80B5-CF77-4D13-A3A5-6A4CA2334F1A}" type="sibTrans" cxnId="{A326BB29-4044-422E-A16E-636B1C20949F}">
      <dgm:prSet/>
      <dgm:spPr/>
      <dgm:t>
        <a:bodyPr/>
        <a:lstStyle/>
        <a:p>
          <a:endParaRPr lang="en-GB"/>
        </a:p>
      </dgm:t>
    </dgm:pt>
    <dgm:pt modelId="{4277E00E-FF7B-48BD-A7BC-CBCF81C6286C}">
      <dgm:prSet phldrT="[Texte]" custT="1"/>
      <dgm:spPr/>
      <dgm:t>
        <a:bodyPr/>
        <a:lstStyle/>
        <a:p>
          <a:r>
            <a:rPr lang="fr-FR" sz="1200" dirty="0"/>
            <a:t>Dispositif expérimental</a:t>
          </a:r>
          <a:endParaRPr lang="en-GB" sz="1200" dirty="0"/>
        </a:p>
      </dgm:t>
    </dgm:pt>
    <dgm:pt modelId="{76978011-B9DD-4099-9C31-1CDB8C22FD11}" type="parTrans" cxnId="{2C965E06-696A-4349-9EC8-697CB4DBE75F}">
      <dgm:prSet/>
      <dgm:spPr/>
      <dgm:t>
        <a:bodyPr/>
        <a:lstStyle/>
        <a:p>
          <a:endParaRPr lang="en-GB"/>
        </a:p>
      </dgm:t>
    </dgm:pt>
    <dgm:pt modelId="{0C106E6A-4EEC-463F-8558-184F0D740960}" type="sibTrans" cxnId="{2C965E06-696A-4349-9EC8-697CB4DBE75F}">
      <dgm:prSet/>
      <dgm:spPr/>
      <dgm:t>
        <a:bodyPr/>
        <a:lstStyle/>
        <a:p>
          <a:endParaRPr lang="en-GB"/>
        </a:p>
      </dgm:t>
    </dgm:pt>
    <dgm:pt modelId="{42D01082-32EB-42C4-8211-E9E247D8BC9B}">
      <dgm:prSet phldrT="[Texte]" custT="1"/>
      <dgm:spPr/>
      <dgm:t>
        <a:bodyPr/>
        <a:lstStyle/>
        <a:p>
          <a:r>
            <a:rPr lang="fr-FR" sz="1200" dirty="0"/>
            <a:t>Résultats</a:t>
          </a:r>
          <a:endParaRPr lang="en-GB" sz="1200" dirty="0"/>
        </a:p>
      </dgm:t>
    </dgm:pt>
    <dgm:pt modelId="{54E9190D-07FF-47F7-AD17-69B899CCD3C1}" type="parTrans" cxnId="{EE4A4F34-F54D-40DE-BF3A-4953DE59945C}">
      <dgm:prSet/>
      <dgm:spPr/>
      <dgm:t>
        <a:bodyPr/>
        <a:lstStyle/>
        <a:p>
          <a:endParaRPr lang="en-GB"/>
        </a:p>
      </dgm:t>
    </dgm:pt>
    <dgm:pt modelId="{8845A6F5-F8F1-43C0-B4DD-B91B7EC75DA3}" type="sibTrans" cxnId="{EE4A4F34-F54D-40DE-BF3A-4953DE59945C}">
      <dgm:prSet/>
      <dgm:spPr/>
      <dgm:t>
        <a:bodyPr/>
        <a:lstStyle/>
        <a:p>
          <a:endParaRPr lang="en-GB"/>
        </a:p>
      </dgm:t>
    </dgm:pt>
    <dgm:pt modelId="{0ACC4D4B-21D0-42AB-ADD4-1F82B3C50331}">
      <dgm:prSet phldrT="[Texte]" custT="1"/>
      <dgm:spPr/>
      <dgm:t>
        <a:bodyPr/>
        <a:lstStyle/>
        <a:p>
          <a:r>
            <a:rPr lang="fr-FR" sz="1200" dirty="0"/>
            <a:t>Conclusion et perspectives</a:t>
          </a:r>
          <a:endParaRPr lang="en-GB" sz="1200" dirty="0"/>
        </a:p>
      </dgm:t>
    </dgm:pt>
    <dgm:pt modelId="{FFBB9292-C902-41BF-A4AB-BAE92B0B0BD3}" type="parTrans" cxnId="{2DB911D0-A3FF-4E3B-8401-DD2441511EC8}">
      <dgm:prSet/>
      <dgm:spPr/>
      <dgm:t>
        <a:bodyPr/>
        <a:lstStyle/>
        <a:p>
          <a:endParaRPr lang="en-GB"/>
        </a:p>
      </dgm:t>
    </dgm:pt>
    <dgm:pt modelId="{19D71580-A7BB-427D-8926-14CB00713E4A}" type="sibTrans" cxnId="{2DB911D0-A3FF-4E3B-8401-DD2441511EC8}">
      <dgm:prSet/>
      <dgm:spPr/>
      <dgm:t>
        <a:bodyPr/>
        <a:lstStyle/>
        <a:p>
          <a:endParaRPr lang="en-GB"/>
        </a:p>
      </dgm:t>
    </dgm:pt>
    <dgm:pt modelId="{DF9AF231-A09A-438B-B5D3-F2817121C757}">
      <dgm:prSet phldrT="[Texte]" custT="1"/>
      <dgm:spPr>
        <a:solidFill>
          <a:schemeClr val="accent2">
            <a:lumMod val="75000"/>
          </a:schemeClr>
        </a:solidFill>
      </dgm:spPr>
      <dgm:t>
        <a:bodyPr/>
        <a:lstStyle/>
        <a:p>
          <a:r>
            <a:rPr lang="fr-FR" sz="1200" dirty="0"/>
            <a:t>Techniques de mesures</a:t>
          </a:r>
          <a:endParaRPr lang="en-GB" sz="1200" dirty="0"/>
        </a:p>
      </dgm:t>
    </dgm:pt>
    <dgm:pt modelId="{8B3FC621-329D-42BD-9CD7-FFE54512F313}" type="parTrans" cxnId="{FB484D9C-6BD8-46D0-BEC5-D42CCF976F8D}">
      <dgm:prSet/>
      <dgm:spPr/>
      <dgm:t>
        <a:bodyPr/>
        <a:lstStyle/>
        <a:p>
          <a:endParaRPr lang="en-GB"/>
        </a:p>
      </dgm:t>
    </dgm:pt>
    <dgm:pt modelId="{168F9237-CEF5-4658-A170-B539AAE2C304}" type="sibTrans" cxnId="{FB484D9C-6BD8-46D0-BEC5-D42CCF976F8D}">
      <dgm:prSet/>
      <dgm:spPr/>
      <dgm:t>
        <a:bodyPr/>
        <a:lstStyle/>
        <a:p>
          <a:endParaRPr lang="en-GB"/>
        </a:p>
      </dgm:t>
    </dgm:pt>
    <dgm:pt modelId="{78712D41-DD6A-4E19-A3E6-29BB558B3FF9}" type="pres">
      <dgm:prSet presAssocID="{E29152FD-BE9B-4C21-9A59-8DC17F38AA5A}" presName="Name0" presStyleCnt="0">
        <dgm:presLayoutVars>
          <dgm:dir/>
          <dgm:animLvl val="lvl"/>
          <dgm:resizeHandles val="exact"/>
        </dgm:presLayoutVars>
      </dgm:prSet>
      <dgm:spPr/>
    </dgm:pt>
    <dgm:pt modelId="{DC4EAE59-0B73-474A-BF67-8183AC010ACF}" type="pres">
      <dgm:prSet presAssocID="{AAB9411C-73C3-4070-99C4-D3191F6A4384}" presName="parTxOnly" presStyleLbl="node1" presStyleIdx="0" presStyleCnt="5" custLinFactNeighborX="-6841">
        <dgm:presLayoutVars>
          <dgm:chMax val="0"/>
          <dgm:chPref val="0"/>
          <dgm:bulletEnabled val="1"/>
        </dgm:presLayoutVars>
      </dgm:prSet>
      <dgm:spPr/>
      <dgm:t>
        <a:bodyPr/>
        <a:lstStyle/>
        <a:p>
          <a:endParaRPr lang="fr-FR"/>
        </a:p>
      </dgm:t>
    </dgm:pt>
    <dgm:pt modelId="{37C8D589-FAC5-441F-ADAA-06D7C3C68B95}" type="pres">
      <dgm:prSet presAssocID="{CFDD80B5-CF77-4D13-A3A5-6A4CA2334F1A}" presName="parTxOnlySpace" presStyleCnt="0"/>
      <dgm:spPr/>
    </dgm:pt>
    <dgm:pt modelId="{93D53AA9-BC21-48FD-A8B5-CB20E7E10041}" type="pres">
      <dgm:prSet presAssocID="{DF9AF231-A09A-438B-B5D3-F2817121C757}" presName="parTxOnly" presStyleLbl="node1" presStyleIdx="1" presStyleCnt="5">
        <dgm:presLayoutVars>
          <dgm:chMax val="0"/>
          <dgm:chPref val="0"/>
          <dgm:bulletEnabled val="1"/>
        </dgm:presLayoutVars>
      </dgm:prSet>
      <dgm:spPr/>
      <dgm:t>
        <a:bodyPr/>
        <a:lstStyle/>
        <a:p>
          <a:endParaRPr lang="fr-FR"/>
        </a:p>
      </dgm:t>
    </dgm:pt>
    <dgm:pt modelId="{3FCE1B58-8442-469C-A8BC-D5FE70C9047F}" type="pres">
      <dgm:prSet presAssocID="{168F9237-CEF5-4658-A170-B539AAE2C304}" presName="parTxOnlySpace" presStyleCnt="0"/>
      <dgm:spPr/>
    </dgm:pt>
    <dgm:pt modelId="{8A194DAB-3C4B-48B4-9DF3-265481C066AB}" type="pres">
      <dgm:prSet presAssocID="{4277E00E-FF7B-48BD-A7BC-CBCF81C6286C}" presName="parTxOnly" presStyleLbl="node1" presStyleIdx="2" presStyleCnt="5">
        <dgm:presLayoutVars>
          <dgm:chMax val="0"/>
          <dgm:chPref val="0"/>
          <dgm:bulletEnabled val="1"/>
        </dgm:presLayoutVars>
      </dgm:prSet>
      <dgm:spPr/>
      <dgm:t>
        <a:bodyPr/>
        <a:lstStyle/>
        <a:p>
          <a:endParaRPr lang="fr-FR"/>
        </a:p>
      </dgm:t>
    </dgm:pt>
    <dgm:pt modelId="{EF6711D7-601F-4A40-9CA6-121F340E7306}" type="pres">
      <dgm:prSet presAssocID="{0C106E6A-4EEC-463F-8558-184F0D740960}" presName="parTxOnlySpace" presStyleCnt="0"/>
      <dgm:spPr/>
    </dgm:pt>
    <dgm:pt modelId="{8B0B9736-AC4D-44A9-870D-8B1138A0C459}" type="pres">
      <dgm:prSet presAssocID="{42D01082-32EB-42C4-8211-E9E247D8BC9B}" presName="parTxOnly" presStyleLbl="node1" presStyleIdx="3" presStyleCnt="5">
        <dgm:presLayoutVars>
          <dgm:chMax val="0"/>
          <dgm:chPref val="0"/>
          <dgm:bulletEnabled val="1"/>
        </dgm:presLayoutVars>
      </dgm:prSet>
      <dgm:spPr/>
      <dgm:t>
        <a:bodyPr/>
        <a:lstStyle/>
        <a:p>
          <a:endParaRPr lang="fr-FR"/>
        </a:p>
      </dgm:t>
    </dgm:pt>
    <dgm:pt modelId="{F47D12EF-0AFD-423D-A800-5FE2C211C95E}" type="pres">
      <dgm:prSet presAssocID="{8845A6F5-F8F1-43C0-B4DD-B91B7EC75DA3}" presName="parTxOnlySpace" presStyleCnt="0"/>
      <dgm:spPr/>
    </dgm:pt>
    <dgm:pt modelId="{5B08EEF6-2993-4A8C-A14B-E82C7F37BD3F}" type="pres">
      <dgm:prSet presAssocID="{0ACC4D4B-21D0-42AB-ADD4-1F82B3C50331}" presName="parTxOnly" presStyleLbl="node1" presStyleIdx="4" presStyleCnt="5">
        <dgm:presLayoutVars>
          <dgm:chMax val="0"/>
          <dgm:chPref val="0"/>
          <dgm:bulletEnabled val="1"/>
        </dgm:presLayoutVars>
      </dgm:prSet>
      <dgm:spPr/>
      <dgm:t>
        <a:bodyPr/>
        <a:lstStyle/>
        <a:p>
          <a:endParaRPr lang="fr-FR"/>
        </a:p>
      </dgm:t>
    </dgm:pt>
  </dgm:ptLst>
  <dgm:cxnLst>
    <dgm:cxn modelId="{FB484D9C-6BD8-46D0-BEC5-D42CCF976F8D}" srcId="{E29152FD-BE9B-4C21-9A59-8DC17F38AA5A}" destId="{DF9AF231-A09A-438B-B5D3-F2817121C757}" srcOrd="1" destOrd="0" parTransId="{8B3FC621-329D-42BD-9CD7-FFE54512F313}" sibTransId="{168F9237-CEF5-4658-A170-B539AAE2C304}"/>
    <dgm:cxn modelId="{EE4A4F34-F54D-40DE-BF3A-4953DE59945C}" srcId="{E29152FD-BE9B-4C21-9A59-8DC17F38AA5A}" destId="{42D01082-32EB-42C4-8211-E9E247D8BC9B}" srcOrd="3" destOrd="0" parTransId="{54E9190D-07FF-47F7-AD17-69B899CCD3C1}" sibTransId="{8845A6F5-F8F1-43C0-B4DD-B91B7EC75DA3}"/>
    <dgm:cxn modelId="{9E09E012-5CD9-4C76-928F-23DCBED54132}" type="presOf" srcId="{E29152FD-BE9B-4C21-9A59-8DC17F38AA5A}" destId="{78712D41-DD6A-4E19-A3E6-29BB558B3FF9}" srcOrd="0" destOrd="0" presId="urn:microsoft.com/office/officeart/2005/8/layout/chevron1"/>
    <dgm:cxn modelId="{A326BB29-4044-422E-A16E-636B1C20949F}" srcId="{E29152FD-BE9B-4C21-9A59-8DC17F38AA5A}" destId="{AAB9411C-73C3-4070-99C4-D3191F6A4384}" srcOrd="0" destOrd="0" parTransId="{273E121C-7658-40F8-95BB-217C37DCE91A}" sibTransId="{CFDD80B5-CF77-4D13-A3A5-6A4CA2334F1A}"/>
    <dgm:cxn modelId="{01BA0D82-BE03-42DF-AA8F-F1342901ECD3}" type="presOf" srcId="{4277E00E-FF7B-48BD-A7BC-CBCF81C6286C}" destId="{8A194DAB-3C4B-48B4-9DF3-265481C066AB}" srcOrd="0" destOrd="0" presId="urn:microsoft.com/office/officeart/2005/8/layout/chevron1"/>
    <dgm:cxn modelId="{7607F7E5-A991-4264-9B18-E13B3ED5DD54}" type="presOf" srcId="{0ACC4D4B-21D0-42AB-ADD4-1F82B3C50331}" destId="{5B08EEF6-2993-4A8C-A14B-E82C7F37BD3F}" srcOrd="0" destOrd="0" presId="urn:microsoft.com/office/officeart/2005/8/layout/chevron1"/>
    <dgm:cxn modelId="{2C965E06-696A-4349-9EC8-697CB4DBE75F}" srcId="{E29152FD-BE9B-4C21-9A59-8DC17F38AA5A}" destId="{4277E00E-FF7B-48BD-A7BC-CBCF81C6286C}" srcOrd="2" destOrd="0" parTransId="{76978011-B9DD-4099-9C31-1CDB8C22FD11}" sibTransId="{0C106E6A-4EEC-463F-8558-184F0D740960}"/>
    <dgm:cxn modelId="{C6336A44-B6DB-4D91-BDAB-BABE81ADE532}" type="presOf" srcId="{DF9AF231-A09A-438B-B5D3-F2817121C757}" destId="{93D53AA9-BC21-48FD-A8B5-CB20E7E10041}" srcOrd="0" destOrd="0" presId="urn:microsoft.com/office/officeart/2005/8/layout/chevron1"/>
    <dgm:cxn modelId="{8B2BF781-489B-4A32-8902-42EB33F8D248}" type="presOf" srcId="{AAB9411C-73C3-4070-99C4-D3191F6A4384}" destId="{DC4EAE59-0B73-474A-BF67-8183AC010ACF}" srcOrd="0" destOrd="0" presId="urn:microsoft.com/office/officeart/2005/8/layout/chevron1"/>
    <dgm:cxn modelId="{BCEDAA70-E02C-4035-9BAA-B95CC13D91D9}" type="presOf" srcId="{42D01082-32EB-42C4-8211-E9E247D8BC9B}" destId="{8B0B9736-AC4D-44A9-870D-8B1138A0C459}" srcOrd="0" destOrd="0" presId="urn:microsoft.com/office/officeart/2005/8/layout/chevron1"/>
    <dgm:cxn modelId="{2DB911D0-A3FF-4E3B-8401-DD2441511EC8}" srcId="{E29152FD-BE9B-4C21-9A59-8DC17F38AA5A}" destId="{0ACC4D4B-21D0-42AB-ADD4-1F82B3C50331}" srcOrd="4" destOrd="0" parTransId="{FFBB9292-C902-41BF-A4AB-BAE92B0B0BD3}" sibTransId="{19D71580-A7BB-427D-8926-14CB00713E4A}"/>
    <dgm:cxn modelId="{72711E75-86CA-4C13-82D9-B652756A2C17}" type="presParOf" srcId="{78712D41-DD6A-4E19-A3E6-29BB558B3FF9}" destId="{DC4EAE59-0B73-474A-BF67-8183AC010ACF}" srcOrd="0" destOrd="0" presId="urn:microsoft.com/office/officeart/2005/8/layout/chevron1"/>
    <dgm:cxn modelId="{E14ED581-6E00-4AAF-B45F-4BECEB697182}" type="presParOf" srcId="{78712D41-DD6A-4E19-A3E6-29BB558B3FF9}" destId="{37C8D589-FAC5-441F-ADAA-06D7C3C68B95}" srcOrd="1" destOrd="0" presId="urn:microsoft.com/office/officeart/2005/8/layout/chevron1"/>
    <dgm:cxn modelId="{9871845F-73F6-442C-8EA6-BF9AD37EE3B4}" type="presParOf" srcId="{78712D41-DD6A-4E19-A3E6-29BB558B3FF9}" destId="{93D53AA9-BC21-48FD-A8B5-CB20E7E10041}" srcOrd="2" destOrd="0" presId="urn:microsoft.com/office/officeart/2005/8/layout/chevron1"/>
    <dgm:cxn modelId="{7942F574-8F1D-40C3-B105-5175816E6AD4}" type="presParOf" srcId="{78712D41-DD6A-4E19-A3E6-29BB558B3FF9}" destId="{3FCE1B58-8442-469C-A8BC-D5FE70C9047F}" srcOrd="3" destOrd="0" presId="urn:microsoft.com/office/officeart/2005/8/layout/chevron1"/>
    <dgm:cxn modelId="{0007E7A6-1FAD-4697-B5E7-305FE9B382E9}" type="presParOf" srcId="{78712D41-DD6A-4E19-A3E6-29BB558B3FF9}" destId="{8A194DAB-3C4B-48B4-9DF3-265481C066AB}" srcOrd="4" destOrd="0" presId="urn:microsoft.com/office/officeart/2005/8/layout/chevron1"/>
    <dgm:cxn modelId="{26967053-6FA8-443A-974B-50FD819F1953}" type="presParOf" srcId="{78712D41-DD6A-4E19-A3E6-29BB558B3FF9}" destId="{EF6711D7-601F-4A40-9CA6-121F340E7306}" srcOrd="5" destOrd="0" presId="urn:microsoft.com/office/officeart/2005/8/layout/chevron1"/>
    <dgm:cxn modelId="{02019D83-A804-425A-8ACB-3A02447AC903}" type="presParOf" srcId="{78712D41-DD6A-4E19-A3E6-29BB558B3FF9}" destId="{8B0B9736-AC4D-44A9-870D-8B1138A0C459}" srcOrd="6" destOrd="0" presId="urn:microsoft.com/office/officeart/2005/8/layout/chevron1"/>
    <dgm:cxn modelId="{C433D71F-C493-4F18-974D-03355C435BBF}" type="presParOf" srcId="{78712D41-DD6A-4E19-A3E6-29BB558B3FF9}" destId="{F47D12EF-0AFD-423D-A800-5FE2C211C95E}" srcOrd="7" destOrd="0" presId="urn:microsoft.com/office/officeart/2005/8/layout/chevron1"/>
    <dgm:cxn modelId="{2E36ED39-A4C2-4F68-8C72-D5283A4D535B}" type="presParOf" srcId="{78712D41-DD6A-4E19-A3E6-29BB558B3FF9}" destId="{5B08EEF6-2993-4A8C-A14B-E82C7F37BD3F}"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29152FD-BE9B-4C21-9A59-8DC17F38AA5A}" type="doc">
      <dgm:prSet loTypeId="urn:microsoft.com/office/officeart/2005/8/layout/chevron1" loCatId="process" qsTypeId="urn:microsoft.com/office/officeart/2005/8/quickstyle/simple1" qsCatId="simple" csTypeId="urn:microsoft.com/office/officeart/2005/8/colors/accent1_2" csCatId="accent1" phldr="1"/>
      <dgm:spPr/>
    </dgm:pt>
    <dgm:pt modelId="{AAB9411C-73C3-4070-99C4-D3191F6A4384}">
      <dgm:prSet phldrT="[Texte]" custT="1"/>
      <dgm:spPr>
        <a:solidFill>
          <a:srgbClr val="4472C4"/>
        </a:solidFill>
      </dgm:spPr>
      <dgm:t>
        <a:bodyPr/>
        <a:lstStyle/>
        <a:p>
          <a:r>
            <a:rPr lang="fr-FR" sz="1200" dirty="0"/>
            <a:t>Contexte et objectifs</a:t>
          </a:r>
          <a:endParaRPr lang="en-GB" sz="1200" dirty="0"/>
        </a:p>
      </dgm:t>
    </dgm:pt>
    <dgm:pt modelId="{273E121C-7658-40F8-95BB-217C37DCE91A}" type="parTrans" cxnId="{A326BB29-4044-422E-A16E-636B1C20949F}">
      <dgm:prSet/>
      <dgm:spPr/>
      <dgm:t>
        <a:bodyPr/>
        <a:lstStyle/>
        <a:p>
          <a:endParaRPr lang="en-GB"/>
        </a:p>
      </dgm:t>
    </dgm:pt>
    <dgm:pt modelId="{CFDD80B5-CF77-4D13-A3A5-6A4CA2334F1A}" type="sibTrans" cxnId="{A326BB29-4044-422E-A16E-636B1C20949F}">
      <dgm:prSet/>
      <dgm:spPr/>
      <dgm:t>
        <a:bodyPr/>
        <a:lstStyle/>
        <a:p>
          <a:endParaRPr lang="en-GB"/>
        </a:p>
      </dgm:t>
    </dgm:pt>
    <dgm:pt modelId="{4277E00E-FF7B-48BD-A7BC-CBCF81C6286C}">
      <dgm:prSet phldrT="[Texte]" custT="1"/>
      <dgm:spPr/>
      <dgm:t>
        <a:bodyPr/>
        <a:lstStyle/>
        <a:p>
          <a:r>
            <a:rPr lang="fr-FR" sz="1200" dirty="0"/>
            <a:t>Dispositif expérimental</a:t>
          </a:r>
          <a:endParaRPr lang="en-GB" sz="1200" dirty="0"/>
        </a:p>
      </dgm:t>
    </dgm:pt>
    <dgm:pt modelId="{76978011-B9DD-4099-9C31-1CDB8C22FD11}" type="parTrans" cxnId="{2C965E06-696A-4349-9EC8-697CB4DBE75F}">
      <dgm:prSet/>
      <dgm:spPr/>
      <dgm:t>
        <a:bodyPr/>
        <a:lstStyle/>
        <a:p>
          <a:endParaRPr lang="en-GB"/>
        </a:p>
      </dgm:t>
    </dgm:pt>
    <dgm:pt modelId="{0C106E6A-4EEC-463F-8558-184F0D740960}" type="sibTrans" cxnId="{2C965E06-696A-4349-9EC8-697CB4DBE75F}">
      <dgm:prSet/>
      <dgm:spPr/>
      <dgm:t>
        <a:bodyPr/>
        <a:lstStyle/>
        <a:p>
          <a:endParaRPr lang="en-GB"/>
        </a:p>
      </dgm:t>
    </dgm:pt>
    <dgm:pt modelId="{42D01082-32EB-42C4-8211-E9E247D8BC9B}">
      <dgm:prSet phldrT="[Texte]" custT="1"/>
      <dgm:spPr/>
      <dgm:t>
        <a:bodyPr/>
        <a:lstStyle/>
        <a:p>
          <a:r>
            <a:rPr lang="fr-FR" sz="1200" dirty="0"/>
            <a:t>Résultats</a:t>
          </a:r>
          <a:endParaRPr lang="en-GB" sz="1200" dirty="0"/>
        </a:p>
      </dgm:t>
    </dgm:pt>
    <dgm:pt modelId="{54E9190D-07FF-47F7-AD17-69B899CCD3C1}" type="parTrans" cxnId="{EE4A4F34-F54D-40DE-BF3A-4953DE59945C}">
      <dgm:prSet/>
      <dgm:spPr/>
      <dgm:t>
        <a:bodyPr/>
        <a:lstStyle/>
        <a:p>
          <a:endParaRPr lang="en-GB"/>
        </a:p>
      </dgm:t>
    </dgm:pt>
    <dgm:pt modelId="{8845A6F5-F8F1-43C0-B4DD-B91B7EC75DA3}" type="sibTrans" cxnId="{EE4A4F34-F54D-40DE-BF3A-4953DE59945C}">
      <dgm:prSet/>
      <dgm:spPr/>
      <dgm:t>
        <a:bodyPr/>
        <a:lstStyle/>
        <a:p>
          <a:endParaRPr lang="en-GB"/>
        </a:p>
      </dgm:t>
    </dgm:pt>
    <dgm:pt modelId="{0ACC4D4B-21D0-42AB-ADD4-1F82B3C50331}">
      <dgm:prSet phldrT="[Texte]" custT="1"/>
      <dgm:spPr/>
      <dgm:t>
        <a:bodyPr/>
        <a:lstStyle/>
        <a:p>
          <a:r>
            <a:rPr lang="fr-FR" sz="1200" dirty="0"/>
            <a:t>Conclusion et perspectives</a:t>
          </a:r>
          <a:endParaRPr lang="en-GB" sz="1200" dirty="0"/>
        </a:p>
      </dgm:t>
    </dgm:pt>
    <dgm:pt modelId="{FFBB9292-C902-41BF-A4AB-BAE92B0B0BD3}" type="parTrans" cxnId="{2DB911D0-A3FF-4E3B-8401-DD2441511EC8}">
      <dgm:prSet/>
      <dgm:spPr/>
      <dgm:t>
        <a:bodyPr/>
        <a:lstStyle/>
        <a:p>
          <a:endParaRPr lang="en-GB"/>
        </a:p>
      </dgm:t>
    </dgm:pt>
    <dgm:pt modelId="{19D71580-A7BB-427D-8926-14CB00713E4A}" type="sibTrans" cxnId="{2DB911D0-A3FF-4E3B-8401-DD2441511EC8}">
      <dgm:prSet/>
      <dgm:spPr/>
      <dgm:t>
        <a:bodyPr/>
        <a:lstStyle/>
        <a:p>
          <a:endParaRPr lang="en-GB"/>
        </a:p>
      </dgm:t>
    </dgm:pt>
    <dgm:pt modelId="{DF9AF231-A09A-438B-B5D3-F2817121C757}">
      <dgm:prSet phldrT="[Texte]" custT="1"/>
      <dgm:spPr>
        <a:solidFill>
          <a:schemeClr val="accent2">
            <a:lumMod val="75000"/>
          </a:schemeClr>
        </a:solidFill>
      </dgm:spPr>
      <dgm:t>
        <a:bodyPr/>
        <a:lstStyle/>
        <a:p>
          <a:r>
            <a:rPr lang="fr-FR" sz="1200" dirty="0"/>
            <a:t>Techniques de mesures</a:t>
          </a:r>
          <a:endParaRPr lang="en-GB" sz="1200" dirty="0"/>
        </a:p>
      </dgm:t>
    </dgm:pt>
    <dgm:pt modelId="{8B3FC621-329D-42BD-9CD7-FFE54512F313}" type="parTrans" cxnId="{FB484D9C-6BD8-46D0-BEC5-D42CCF976F8D}">
      <dgm:prSet/>
      <dgm:spPr/>
      <dgm:t>
        <a:bodyPr/>
        <a:lstStyle/>
        <a:p>
          <a:endParaRPr lang="en-GB"/>
        </a:p>
      </dgm:t>
    </dgm:pt>
    <dgm:pt modelId="{168F9237-CEF5-4658-A170-B539AAE2C304}" type="sibTrans" cxnId="{FB484D9C-6BD8-46D0-BEC5-D42CCF976F8D}">
      <dgm:prSet/>
      <dgm:spPr/>
      <dgm:t>
        <a:bodyPr/>
        <a:lstStyle/>
        <a:p>
          <a:endParaRPr lang="en-GB"/>
        </a:p>
      </dgm:t>
    </dgm:pt>
    <dgm:pt modelId="{78712D41-DD6A-4E19-A3E6-29BB558B3FF9}" type="pres">
      <dgm:prSet presAssocID="{E29152FD-BE9B-4C21-9A59-8DC17F38AA5A}" presName="Name0" presStyleCnt="0">
        <dgm:presLayoutVars>
          <dgm:dir/>
          <dgm:animLvl val="lvl"/>
          <dgm:resizeHandles val="exact"/>
        </dgm:presLayoutVars>
      </dgm:prSet>
      <dgm:spPr/>
    </dgm:pt>
    <dgm:pt modelId="{DC4EAE59-0B73-474A-BF67-8183AC010ACF}" type="pres">
      <dgm:prSet presAssocID="{AAB9411C-73C3-4070-99C4-D3191F6A4384}" presName="parTxOnly" presStyleLbl="node1" presStyleIdx="0" presStyleCnt="5" custLinFactNeighborX="-6841">
        <dgm:presLayoutVars>
          <dgm:chMax val="0"/>
          <dgm:chPref val="0"/>
          <dgm:bulletEnabled val="1"/>
        </dgm:presLayoutVars>
      </dgm:prSet>
      <dgm:spPr/>
      <dgm:t>
        <a:bodyPr/>
        <a:lstStyle/>
        <a:p>
          <a:endParaRPr lang="fr-FR"/>
        </a:p>
      </dgm:t>
    </dgm:pt>
    <dgm:pt modelId="{37C8D589-FAC5-441F-ADAA-06D7C3C68B95}" type="pres">
      <dgm:prSet presAssocID="{CFDD80B5-CF77-4D13-A3A5-6A4CA2334F1A}" presName="parTxOnlySpace" presStyleCnt="0"/>
      <dgm:spPr/>
    </dgm:pt>
    <dgm:pt modelId="{93D53AA9-BC21-48FD-A8B5-CB20E7E10041}" type="pres">
      <dgm:prSet presAssocID="{DF9AF231-A09A-438B-B5D3-F2817121C757}" presName="parTxOnly" presStyleLbl="node1" presStyleIdx="1" presStyleCnt="5">
        <dgm:presLayoutVars>
          <dgm:chMax val="0"/>
          <dgm:chPref val="0"/>
          <dgm:bulletEnabled val="1"/>
        </dgm:presLayoutVars>
      </dgm:prSet>
      <dgm:spPr/>
      <dgm:t>
        <a:bodyPr/>
        <a:lstStyle/>
        <a:p>
          <a:endParaRPr lang="fr-FR"/>
        </a:p>
      </dgm:t>
    </dgm:pt>
    <dgm:pt modelId="{3FCE1B58-8442-469C-A8BC-D5FE70C9047F}" type="pres">
      <dgm:prSet presAssocID="{168F9237-CEF5-4658-A170-B539AAE2C304}" presName="parTxOnlySpace" presStyleCnt="0"/>
      <dgm:spPr/>
    </dgm:pt>
    <dgm:pt modelId="{8A194DAB-3C4B-48B4-9DF3-265481C066AB}" type="pres">
      <dgm:prSet presAssocID="{4277E00E-FF7B-48BD-A7BC-CBCF81C6286C}" presName="parTxOnly" presStyleLbl="node1" presStyleIdx="2" presStyleCnt="5">
        <dgm:presLayoutVars>
          <dgm:chMax val="0"/>
          <dgm:chPref val="0"/>
          <dgm:bulletEnabled val="1"/>
        </dgm:presLayoutVars>
      </dgm:prSet>
      <dgm:spPr/>
      <dgm:t>
        <a:bodyPr/>
        <a:lstStyle/>
        <a:p>
          <a:endParaRPr lang="fr-FR"/>
        </a:p>
      </dgm:t>
    </dgm:pt>
    <dgm:pt modelId="{EF6711D7-601F-4A40-9CA6-121F340E7306}" type="pres">
      <dgm:prSet presAssocID="{0C106E6A-4EEC-463F-8558-184F0D740960}" presName="parTxOnlySpace" presStyleCnt="0"/>
      <dgm:spPr/>
    </dgm:pt>
    <dgm:pt modelId="{8B0B9736-AC4D-44A9-870D-8B1138A0C459}" type="pres">
      <dgm:prSet presAssocID="{42D01082-32EB-42C4-8211-E9E247D8BC9B}" presName="parTxOnly" presStyleLbl="node1" presStyleIdx="3" presStyleCnt="5">
        <dgm:presLayoutVars>
          <dgm:chMax val="0"/>
          <dgm:chPref val="0"/>
          <dgm:bulletEnabled val="1"/>
        </dgm:presLayoutVars>
      </dgm:prSet>
      <dgm:spPr/>
      <dgm:t>
        <a:bodyPr/>
        <a:lstStyle/>
        <a:p>
          <a:endParaRPr lang="fr-FR"/>
        </a:p>
      </dgm:t>
    </dgm:pt>
    <dgm:pt modelId="{F47D12EF-0AFD-423D-A800-5FE2C211C95E}" type="pres">
      <dgm:prSet presAssocID="{8845A6F5-F8F1-43C0-B4DD-B91B7EC75DA3}" presName="parTxOnlySpace" presStyleCnt="0"/>
      <dgm:spPr/>
    </dgm:pt>
    <dgm:pt modelId="{5B08EEF6-2993-4A8C-A14B-E82C7F37BD3F}" type="pres">
      <dgm:prSet presAssocID="{0ACC4D4B-21D0-42AB-ADD4-1F82B3C50331}" presName="parTxOnly" presStyleLbl="node1" presStyleIdx="4" presStyleCnt="5">
        <dgm:presLayoutVars>
          <dgm:chMax val="0"/>
          <dgm:chPref val="0"/>
          <dgm:bulletEnabled val="1"/>
        </dgm:presLayoutVars>
      </dgm:prSet>
      <dgm:spPr/>
      <dgm:t>
        <a:bodyPr/>
        <a:lstStyle/>
        <a:p>
          <a:endParaRPr lang="fr-FR"/>
        </a:p>
      </dgm:t>
    </dgm:pt>
  </dgm:ptLst>
  <dgm:cxnLst>
    <dgm:cxn modelId="{FB484D9C-6BD8-46D0-BEC5-D42CCF976F8D}" srcId="{E29152FD-BE9B-4C21-9A59-8DC17F38AA5A}" destId="{DF9AF231-A09A-438B-B5D3-F2817121C757}" srcOrd="1" destOrd="0" parTransId="{8B3FC621-329D-42BD-9CD7-FFE54512F313}" sibTransId="{168F9237-CEF5-4658-A170-B539AAE2C304}"/>
    <dgm:cxn modelId="{EE4A4F34-F54D-40DE-BF3A-4953DE59945C}" srcId="{E29152FD-BE9B-4C21-9A59-8DC17F38AA5A}" destId="{42D01082-32EB-42C4-8211-E9E247D8BC9B}" srcOrd="3" destOrd="0" parTransId="{54E9190D-07FF-47F7-AD17-69B899CCD3C1}" sibTransId="{8845A6F5-F8F1-43C0-B4DD-B91B7EC75DA3}"/>
    <dgm:cxn modelId="{9E09E012-5CD9-4C76-928F-23DCBED54132}" type="presOf" srcId="{E29152FD-BE9B-4C21-9A59-8DC17F38AA5A}" destId="{78712D41-DD6A-4E19-A3E6-29BB558B3FF9}" srcOrd="0" destOrd="0" presId="urn:microsoft.com/office/officeart/2005/8/layout/chevron1"/>
    <dgm:cxn modelId="{A326BB29-4044-422E-A16E-636B1C20949F}" srcId="{E29152FD-BE9B-4C21-9A59-8DC17F38AA5A}" destId="{AAB9411C-73C3-4070-99C4-D3191F6A4384}" srcOrd="0" destOrd="0" parTransId="{273E121C-7658-40F8-95BB-217C37DCE91A}" sibTransId="{CFDD80B5-CF77-4D13-A3A5-6A4CA2334F1A}"/>
    <dgm:cxn modelId="{01BA0D82-BE03-42DF-AA8F-F1342901ECD3}" type="presOf" srcId="{4277E00E-FF7B-48BD-A7BC-CBCF81C6286C}" destId="{8A194DAB-3C4B-48B4-9DF3-265481C066AB}" srcOrd="0" destOrd="0" presId="urn:microsoft.com/office/officeart/2005/8/layout/chevron1"/>
    <dgm:cxn modelId="{7607F7E5-A991-4264-9B18-E13B3ED5DD54}" type="presOf" srcId="{0ACC4D4B-21D0-42AB-ADD4-1F82B3C50331}" destId="{5B08EEF6-2993-4A8C-A14B-E82C7F37BD3F}" srcOrd="0" destOrd="0" presId="urn:microsoft.com/office/officeart/2005/8/layout/chevron1"/>
    <dgm:cxn modelId="{2C965E06-696A-4349-9EC8-697CB4DBE75F}" srcId="{E29152FD-BE9B-4C21-9A59-8DC17F38AA5A}" destId="{4277E00E-FF7B-48BD-A7BC-CBCF81C6286C}" srcOrd="2" destOrd="0" parTransId="{76978011-B9DD-4099-9C31-1CDB8C22FD11}" sibTransId="{0C106E6A-4EEC-463F-8558-184F0D740960}"/>
    <dgm:cxn modelId="{C6336A44-B6DB-4D91-BDAB-BABE81ADE532}" type="presOf" srcId="{DF9AF231-A09A-438B-B5D3-F2817121C757}" destId="{93D53AA9-BC21-48FD-A8B5-CB20E7E10041}" srcOrd="0" destOrd="0" presId="urn:microsoft.com/office/officeart/2005/8/layout/chevron1"/>
    <dgm:cxn modelId="{8B2BF781-489B-4A32-8902-42EB33F8D248}" type="presOf" srcId="{AAB9411C-73C3-4070-99C4-D3191F6A4384}" destId="{DC4EAE59-0B73-474A-BF67-8183AC010ACF}" srcOrd="0" destOrd="0" presId="urn:microsoft.com/office/officeart/2005/8/layout/chevron1"/>
    <dgm:cxn modelId="{BCEDAA70-E02C-4035-9BAA-B95CC13D91D9}" type="presOf" srcId="{42D01082-32EB-42C4-8211-E9E247D8BC9B}" destId="{8B0B9736-AC4D-44A9-870D-8B1138A0C459}" srcOrd="0" destOrd="0" presId="urn:microsoft.com/office/officeart/2005/8/layout/chevron1"/>
    <dgm:cxn modelId="{2DB911D0-A3FF-4E3B-8401-DD2441511EC8}" srcId="{E29152FD-BE9B-4C21-9A59-8DC17F38AA5A}" destId="{0ACC4D4B-21D0-42AB-ADD4-1F82B3C50331}" srcOrd="4" destOrd="0" parTransId="{FFBB9292-C902-41BF-A4AB-BAE92B0B0BD3}" sibTransId="{19D71580-A7BB-427D-8926-14CB00713E4A}"/>
    <dgm:cxn modelId="{72711E75-86CA-4C13-82D9-B652756A2C17}" type="presParOf" srcId="{78712D41-DD6A-4E19-A3E6-29BB558B3FF9}" destId="{DC4EAE59-0B73-474A-BF67-8183AC010ACF}" srcOrd="0" destOrd="0" presId="urn:microsoft.com/office/officeart/2005/8/layout/chevron1"/>
    <dgm:cxn modelId="{E14ED581-6E00-4AAF-B45F-4BECEB697182}" type="presParOf" srcId="{78712D41-DD6A-4E19-A3E6-29BB558B3FF9}" destId="{37C8D589-FAC5-441F-ADAA-06D7C3C68B95}" srcOrd="1" destOrd="0" presId="urn:microsoft.com/office/officeart/2005/8/layout/chevron1"/>
    <dgm:cxn modelId="{9871845F-73F6-442C-8EA6-BF9AD37EE3B4}" type="presParOf" srcId="{78712D41-DD6A-4E19-A3E6-29BB558B3FF9}" destId="{93D53AA9-BC21-48FD-A8B5-CB20E7E10041}" srcOrd="2" destOrd="0" presId="urn:microsoft.com/office/officeart/2005/8/layout/chevron1"/>
    <dgm:cxn modelId="{7942F574-8F1D-40C3-B105-5175816E6AD4}" type="presParOf" srcId="{78712D41-DD6A-4E19-A3E6-29BB558B3FF9}" destId="{3FCE1B58-8442-469C-A8BC-D5FE70C9047F}" srcOrd="3" destOrd="0" presId="urn:microsoft.com/office/officeart/2005/8/layout/chevron1"/>
    <dgm:cxn modelId="{0007E7A6-1FAD-4697-B5E7-305FE9B382E9}" type="presParOf" srcId="{78712D41-DD6A-4E19-A3E6-29BB558B3FF9}" destId="{8A194DAB-3C4B-48B4-9DF3-265481C066AB}" srcOrd="4" destOrd="0" presId="urn:microsoft.com/office/officeart/2005/8/layout/chevron1"/>
    <dgm:cxn modelId="{26967053-6FA8-443A-974B-50FD819F1953}" type="presParOf" srcId="{78712D41-DD6A-4E19-A3E6-29BB558B3FF9}" destId="{EF6711D7-601F-4A40-9CA6-121F340E7306}" srcOrd="5" destOrd="0" presId="urn:microsoft.com/office/officeart/2005/8/layout/chevron1"/>
    <dgm:cxn modelId="{02019D83-A804-425A-8ACB-3A02447AC903}" type="presParOf" srcId="{78712D41-DD6A-4E19-A3E6-29BB558B3FF9}" destId="{8B0B9736-AC4D-44A9-870D-8B1138A0C459}" srcOrd="6" destOrd="0" presId="urn:microsoft.com/office/officeart/2005/8/layout/chevron1"/>
    <dgm:cxn modelId="{C433D71F-C493-4F18-974D-03355C435BBF}" type="presParOf" srcId="{78712D41-DD6A-4E19-A3E6-29BB558B3FF9}" destId="{F47D12EF-0AFD-423D-A800-5FE2C211C95E}" srcOrd="7" destOrd="0" presId="urn:microsoft.com/office/officeart/2005/8/layout/chevron1"/>
    <dgm:cxn modelId="{2E36ED39-A4C2-4F68-8C72-D5283A4D535B}" type="presParOf" srcId="{78712D41-DD6A-4E19-A3E6-29BB558B3FF9}" destId="{5B08EEF6-2993-4A8C-A14B-E82C7F37BD3F}"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29152FD-BE9B-4C21-9A59-8DC17F38AA5A}" type="doc">
      <dgm:prSet loTypeId="urn:microsoft.com/office/officeart/2005/8/layout/chevron1" loCatId="process" qsTypeId="urn:microsoft.com/office/officeart/2005/8/quickstyle/simple1" qsCatId="simple" csTypeId="urn:microsoft.com/office/officeart/2005/8/colors/accent1_2" csCatId="accent1" phldr="1"/>
      <dgm:spPr/>
    </dgm:pt>
    <dgm:pt modelId="{AAB9411C-73C3-4070-99C4-D3191F6A4384}">
      <dgm:prSet phldrT="[Texte]" custT="1"/>
      <dgm:spPr>
        <a:solidFill>
          <a:srgbClr val="4472C4"/>
        </a:solidFill>
      </dgm:spPr>
      <dgm:t>
        <a:bodyPr/>
        <a:lstStyle/>
        <a:p>
          <a:r>
            <a:rPr lang="fr-FR" sz="1200" dirty="0"/>
            <a:t>Contexte et objectifs</a:t>
          </a:r>
          <a:endParaRPr lang="en-GB" sz="1200" dirty="0"/>
        </a:p>
      </dgm:t>
    </dgm:pt>
    <dgm:pt modelId="{273E121C-7658-40F8-95BB-217C37DCE91A}" type="parTrans" cxnId="{A326BB29-4044-422E-A16E-636B1C20949F}">
      <dgm:prSet/>
      <dgm:spPr/>
      <dgm:t>
        <a:bodyPr/>
        <a:lstStyle/>
        <a:p>
          <a:endParaRPr lang="en-GB"/>
        </a:p>
      </dgm:t>
    </dgm:pt>
    <dgm:pt modelId="{CFDD80B5-CF77-4D13-A3A5-6A4CA2334F1A}" type="sibTrans" cxnId="{A326BB29-4044-422E-A16E-636B1C20949F}">
      <dgm:prSet/>
      <dgm:spPr/>
      <dgm:t>
        <a:bodyPr/>
        <a:lstStyle/>
        <a:p>
          <a:endParaRPr lang="en-GB"/>
        </a:p>
      </dgm:t>
    </dgm:pt>
    <dgm:pt modelId="{4277E00E-FF7B-48BD-A7BC-CBCF81C6286C}">
      <dgm:prSet phldrT="[Texte]" custT="1"/>
      <dgm:spPr>
        <a:solidFill>
          <a:schemeClr val="accent2">
            <a:lumMod val="75000"/>
          </a:schemeClr>
        </a:solidFill>
      </dgm:spPr>
      <dgm:t>
        <a:bodyPr/>
        <a:lstStyle/>
        <a:p>
          <a:r>
            <a:rPr lang="fr-FR" sz="1200" dirty="0"/>
            <a:t>Dispositif expérimental</a:t>
          </a:r>
          <a:endParaRPr lang="en-GB" sz="1200" dirty="0"/>
        </a:p>
      </dgm:t>
    </dgm:pt>
    <dgm:pt modelId="{76978011-B9DD-4099-9C31-1CDB8C22FD11}" type="parTrans" cxnId="{2C965E06-696A-4349-9EC8-697CB4DBE75F}">
      <dgm:prSet/>
      <dgm:spPr/>
      <dgm:t>
        <a:bodyPr/>
        <a:lstStyle/>
        <a:p>
          <a:endParaRPr lang="en-GB"/>
        </a:p>
      </dgm:t>
    </dgm:pt>
    <dgm:pt modelId="{0C106E6A-4EEC-463F-8558-184F0D740960}" type="sibTrans" cxnId="{2C965E06-696A-4349-9EC8-697CB4DBE75F}">
      <dgm:prSet/>
      <dgm:spPr/>
      <dgm:t>
        <a:bodyPr/>
        <a:lstStyle/>
        <a:p>
          <a:endParaRPr lang="en-GB"/>
        </a:p>
      </dgm:t>
    </dgm:pt>
    <dgm:pt modelId="{42D01082-32EB-42C4-8211-E9E247D8BC9B}">
      <dgm:prSet phldrT="[Texte]" custT="1"/>
      <dgm:spPr/>
      <dgm:t>
        <a:bodyPr/>
        <a:lstStyle/>
        <a:p>
          <a:r>
            <a:rPr lang="fr-FR" sz="1200" dirty="0"/>
            <a:t>Résultats</a:t>
          </a:r>
          <a:endParaRPr lang="en-GB" sz="1200" dirty="0"/>
        </a:p>
      </dgm:t>
    </dgm:pt>
    <dgm:pt modelId="{54E9190D-07FF-47F7-AD17-69B899CCD3C1}" type="parTrans" cxnId="{EE4A4F34-F54D-40DE-BF3A-4953DE59945C}">
      <dgm:prSet/>
      <dgm:spPr/>
      <dgm:t>
        <a:bodyPr/>
        <a:lstStyle/>
        <a:p>
          <a:endParaRPr lang="en-GB"/>
        </a:p>
      </dgm:t>
    </dgm:pt>
    <dgm:pt modelId="{8845A6F5-F8F1-43C0-B4DD-B91B7EC75DA3}" type="sibTrans" cxnId="{EE4A4F34-F54D-40DE-BF3A-4953DE59945C}">
      <dgm:prSet/>
      <dgm:spPr/>
      <dgm:t>
        <a:bodyPr/>
        <a:lstStyle/>
        <a:p>
          <a:endParaRPr lang="en-GB"/>
        </a:p>
      </dgm:t>
    </dgm:pt>
    <dgm:pt modelId="{0ACC4D4B-21D0-42AB-ADD4-1F82B3C50331}">
      <dgm:prSet phldrT="[Texte]" custT="1"/>
      <dgm:spPr/>
      <dgm:t>
        <a:bodyPr/>
        <a:lstStyle/>
        <a:p>
          <a:r>
            <a:rPr lang="fr-FR" sz="1200" dirty="0"/>
            <a:t>Conclusion et perspectives</a:t>
          </a:r>
          <a:endParaRPr lang="en-GB" sz="1200" dirty="0"/>
        </a:p>
      </dgm:t>
    </dgm:pt>
    <dgm:pt modelId="{FFBB9292-C902-41BF-A4AB-BAE92B0B0BD3}" type="parTrans" cxnId="{2DB911D0-A3FF-4E3B-8401-DD2441511EC8}">
      <dgm:prSet/>
      <dgm:spPr/>
      <dgm:t>
        <a:bodyPr/>
        <a:lstStyle/>
        <a:p>
          <a:endParaRPr lang="en-GB"/>
        </a:p>
      </dgm:t>
    </dgm:pt>
    <dgm:pt modelId="{19D71580-A7BB-427D-8926-14CB00713E4A}" type="sibTrans" cxnId="{2DB911D0-A3FF-4E3B-8401-DD2441511EC8}">
      <dgm:prSet/>
      <dgm:spPr/>
      <dgm:t>
        <a:bodyPr/>
        <a:lstStyle/>
        <a:p>
          <a:endParaRPr lang="en-GB"/>
        </a:p>
      </dgm:t>
    </dgm:pt>
    <dgm:pt modelId="{DF9AF231-A09A-438B-B5D3-F2817121C757}">
      <dgm:prSet phldrT="[Texte]" custT="1"/>
      <dgm:spPr>
        <a:solidFill>
          <a:srgbClr val="4472C4"/>
        </a:solidFill>
      </dgm:spPr>
      <dgm:t>
        <a:bodyPr/>
        <a:lstStyle/>
        <a:p>
          <a:r>
            <a:rPr lang="fr-FR" sz="1200" dirty="0"/>
            <a:t>Techniques de mesures</a:t>
          </a:r>
          <a:endParaRPr lang="en-GB" sz="1200" dirty="0"/>
        </a:p>
      </dgm:t>
    </dgm:pt>
    <dgm:pt modelId="{8B3FC621-329D-42BD-9CD7-FFE54512F313}" type="parTrans" cxnId="{FB484D9C-6BD8-46D0-BEC5-D42CCF976F8D}">
      <dgm:prSet/>
      <dgm:spPr/>
      <dgm:t>
        <a:bodyPr/>
        <a:lstStyle/>
        <a:p>
          <a:endParaRPr lang="en-GB"/>
        </a:p>
      </dgm:t>
    </dgm:pt>
    <dgm:pt modelId="{168F9237-CEF5-4658-A170-B539AAE2C304}" type="sibTrans" cxnId="{FB484D9C-6BD8-46D0-BEC5-D42CCF976F8D}">
      <dgm:prSet/>
      <dgm:spPr/>
      <dgm:t>
        <a:bodyPr/>
        <a:lstStyle/>
        <a:p>
          <a:endParaRPr lang="en-GB"/>
        </a:p>
      </dgm:t>
    </dgm:pt>
    <dgm:pt modelId="{78712D41-DD6A-4E19-A3E6-29BB558B3FF9}" type="pres">
      <dgm:prSet presAssocID="{E29152FD-BE9B-4C21-9A59-8DC17F38AA5A}" presName="Name0" presStyleCnt="0">
        <dgm:presLayoutVars>
          <dgm:dir/>
          <dgm:animLvl val="lvl"/>
          <dgm:resizeHandles val="exact"/>
        </dgm:presLayoutVars>
      </dgm:prSet>
      <dgm:spPr/>
    </dgm:pt>
    <dgm:pt modelId="{DC4EAE59-0B73-474A-BF67-8183AC010ACF}" type="pres">
      <dgm:prSet presAssocID="{AAB9411C-73C3-4070-99C4-D3191F6A4384}" presName="parTxOnly" presStyleLbl="node1" presStyleIdx="0" presStyleCnt="5" custLinFactNeighborX="-6841">
        <dgm:presLayoutVars>
          <dgm:chMax val="0"/>
          <dgm:chPref val="0"/>
          <dgm:bulletEnabled val="1"/>
        </dgm:presLayoutVars>
      </dgm:prSet>
      <dgm:spPr/>
      <dgm:t>
        <a:bodyPr/>
        <a:lstStyle/>
        <a:p>
          <a:endParaRPr lang="fr-FR"/>
        </a:p>
      </dgm:t>
    </dgm:pt>
    <dgm:pt modelId="{37C8D589-FAC5-441F-ADAA-06D7C3C68B95}" type="pres">
      <dgm:prSet presAssocID="{CFDD80B5-CF77-4D13-A3A5-6A4CA2334F1A}" presName="parTxOnlySpace" presStyleCnt="0"/>
      <dgm:spPr/>
    </dgm:pt>
    <dgm:pt modelId="{93D53AA9-BC21-48FD-A8B5-CB20E7E10041}" type="pres">
      <dgm:prSet presAssocID="{DF9AF231-A09A-438B-B5D3-F2817121C757}" presName="parTxOnly" presStyleLbl="node1" presStyleIdx="1" presStyleCnt="5">
        <dgm:presLayoutVars>
          <dgm:chMax val="0"/>
          <dgm:chPref val="0"/>
          <dgm:bulletEnabled val="1"/>
        </dgm:presLayoutVars>
      </dgm:prSet>
      <dgm:spPr/>
      <dgm:t>
        <a:bodyPr/>
        <a:lstStyle/>
        <a:p>
          <a:endParaRPr lang="fr-FR"/>
        </a:p>
      </dgm:t>
    </dgm:pt>
    <dgm:pt modelId="{3FCE1B58-8442-469C-A8BC-D5FE70C9047F}" type="pres">
      <dgm:prSet presAssocID="{168F9237-CEF5-4658-A170-B539AAE2C304}" presName="parTxOnlySpace" presStyleCnt="0"/>
      <dgm:spPr/>
    </dgm:pt>
    <dgm:pt modelId="{8A194DAB-3C4B-48B4-9DF3-265481C066AB}" type="pres">
      <dgm:prSet presAssocID="{4277E00E-FF7B-48BD-A7BC-CBCF81C6286C}" presName="parTxOnly" presStyleLbl="node1" presStyleIdx="2" presStyleCnt="5">
        <dgm:presLayoutVars>
          <dgm:chMax val="0"/>
          <dgm:chPref val="0"/>
          <dgm:bulletEnabled val="1"/>
        </dgm:presLayoutVars>
      </dgm:prSet>
      <dgm:spPr/>
      <dgm:t>
        <a:bodyPr/>
        <a:lstStyle/>
        <a:p>
          <a:endParaRPr lang="fr-FR"/>
        </a:p>
      </dgm:t>
    </dgm:pt>
    <dgm:pt modelId="{EF6711D7-601F-4A40-9CA6-121F340E7306}" type="pres">
      <dgm:prSet presAssocID="{0C106E6A-4EEC-463F-8558-184F0D740960}" presName="parTxOnlySpace" presStyleCnt="0"/>
      <dgm:spPr/>
    </dgm:pt>
    <dgm:pt modelId="{8B0B9736-AC4D-44A9-870D-8B1138A0C459}" type="pres">
      <dgm:prSet presAssocID="{42D01082-32EB-42C4-8211-E9E247D8BC9B}" presName="parTxOnly" presStyleLbl="node1" presStyleIdx="3" presStyleCnt="5">
        <dgm:presLayoutVars>
          <dgm:chMax val="0"/>
          <dgm:chPref val="0"/>
          <dgm:bulletEnabled val="1"/>
        </dgm:presLayoutVars>
      </dgm:prSet>
      <dgm:spPr/>
      <dgm:t>
        <a:bodyPr/>
        <a:lstStyle/>
        <a:p>
          <a:endParaRPr lang="fr-FR"/>
        </a:p>
      </dgm:t>
    </dgm:pt>
    <dgm:pt modelId="{F47D12EF-0AFD-423D-A800-5FE2C211C95E}" type="pres">
      <dgm:prSet presAssocID="{8845A6F5-F8F1-43C0-B4DD-B91B7EC75DA3}" presName="parTxOnlySpace" presStyleCnt="0"/>
      <dgm:spPr/>
    </dgm:pt>
    <dgm:pt modelId="{5B08EEF6-2993-4A8C-A14B-E82C7F37BD3F}" type="pres">
      <dgm:prSet presAssocID="{0ACC4D4B-21D0-42AB-ADD4-1F82B3C50331}" presName="parTxOnly" presStyleLbl="node1" presStyleIdx="4" presStyleCnt="5">
        <dgm:presLayoutVars>
          <dgm:chMax val="0"/>
          <dgm:chPref val="0"/>
          <dgm:bulletEnabled val="1"/>
        </dgm:presLayoutVars>
      </dgm:prSet>
      <dgm:spPr/>
      <dgm:t>
        <a:bodyPr/>
        <a:lstStyle/>
        <a:p>
          <a:endParaRPr lang="fr-FR"/>
        </a:p>
      </dgm:t>
    </dgm:pt>
  </dgm:ptLst>
  <dgm:cxnLst>
    <dgm:cxn modelId="{FB484D9C-6BD8-46D0-BEC5-D42CCF976F8D}" srcId="{E29152FD-BE9B-4C21-9A59-8DC17F38AA5A}" destId="{DF9AF231-A09A-438B-B5D3-F2817121C757}" srcOrd="1" destOrd="0" parTransId="{8B3FC621-329D-42BD-9CD7-FFE54512F313}" sibTransId="{168F9237-CEF5-4658-A170-B539AAE2C304}"/>
    <dgm:cxn modelId="{EE4A4F34-F54D-40DE-BF3A-4953DE59945C}" srcId="{E29152FD-BE9B-4C21-9A59-8DC17F38AA5A}" destId="{42D01082-32EB-42C4-8211-E9E247D8BC9B}" srcOrd="3" destOrd="0" parTransId="{54E9190D-07FF-47F7-AD17-69B899CCD3C1}" sibTransId="{8845A6F5-F8F1-43C0-B4DD-B91B7EC75DA3}"/>
    <dgm:cxn modelId="{9E09E012-5CD9-4C76-928F-23DCBED54132}" type="presOf" srcId="{E29152FD-BE9B-4C21-9A59-8DC17F38AA5A}" destId="{78712D41-DD6A-4E19-A3E6-29BB558B3FF9}" srcOrd="0" destOrd="0" presId="urn:microsoft.com/office/officeart/2005/8/layout/chevron1"/>
    <dgm:cxn modelId="{A326BB29-4044-422E-A16E-636B1C20949F}" srcId="{E29152FD-BE9B-4C21-9A59-8DC17F38AA5A}" destId="{AAB9411C-73C3-4070-99C4-D3191F6A4384}" srcOrd="0" destOrd="0" parTransId="{273E121C-7658-40F8-95BB-217C37DCE91A}" sibTransId="{CFDD80B5-CF77-4D13-A3A5-6A4CA2334F1A}"/>
    <dgm:cxn modelId="{01BA0D82-BE03-42DF-AA8F-F1342901ECD3}" type="presOf" srcId="{4277E00E-FF7B-48BD-A7BC-CBCF81C6286C}" destId="{8A194DAB-3C4B-48B4-9DF3-265481C066AB}" srcOrd="0" destOrd="0" presId="urn:microsoft.com/office/officeart/2005/8/layout/chevron1"/>
    <dgm:cxn modelId="{7607F7E5-A991-4264-9B18-E13B3ED5DD54}" type="presOf" srcId="{0ACC4D4B-21D0-42AB-ADD4-1F82B3C50331}" destId="{5B08EEF6-2993-4A8C-A14B-E82C7F37BD3F}" srcOrd="0" destOrd="0" presId="urn:microsoft.com/office/officeart/2005/8/layout/chevron1"/>
    <dgm:cxn modelId="{2C965E06-696A-4349-9EC8-697CB4DBE75F}" srcId="{E29152FD-BE9B-4C21-9A59-8DC17F38AA5A}" destId="{4277E00E-FF7B-48BD-A7BC-CBCF81C6286C}" srcOrd="2" destOrd="0" parTransId="{76978011-B9DD-4099-9C31-1CDB8C22FD11}" sibTransId="{0C106E6A-4EEC-463F-8558-184F0D740960}"/>
    <dgm:cxn modelId="{C6336A44-B6DB-4D91-BDAB-BABE81ADE532}" type="presOf" srcId="{DF9AF231-A09A-438B-B5D3-F2817121C757}" destId="{93D53AA9-BC21-48FD-A8B5-CB20E7E10041}" srcOrd="0" destOrd="0" presId="urn:microsoft.com/office/officeart/2005/8/layout/chevron1"/>
    <dgm:cxn modelId="{8B2BF781-489B-4A32-8902-42EB33F8D248}" type="presOf" srcId="{AAB9411C-73C3-4070-99C4-D3191F6A4384}" destId="{DC4EAE59-0B73-474A-BF67-8183AC010ACF}" srcOrd="0" destOrd="0" presId="urn:microsoft.com/office/officeart/2005/8/layout/chevron1"/>
    <dgm:cxn modelId="{BCEDAA70-E02C-4035-9BAA-B95CC13D91D9}" type="presOf" srcId="{42D01082-32EB-42C4-8211-E9E247D8BC9B}" destId="{8B0B9736-AC4D-44A9-870D-8B1138A0C459}" srcOrd="0" destOrd="0" presId="urn:microsoft.com/office/officeart/2005/8/layout/chevron1"/>
    <dgm:cxn modelId="{2DB911D0-A3FF-4E3B-8401-DD2441511EC8}" srcId="{E29152FD-BE9B-4C21-9A59-8DC17F38AA5A}" destId="{0ACC4D4B-21D0-42AB-ADD4-1F82B3C50331}" srcOrd="4" destOrd="0" parTransId="{FFBB9292-C902-41BF-A4AB-BAE92B0B0BD3}" sibTransId="{19D71580-A7BB-427D-8926-14CB00713E4A}"/>
    <dgm:cxn modelId="{72711E75-86CA-4C13-82D9-B652756A2C17}" type="presParOf" srcId="{78712D41-DD6A-4E19-A3E6-29BB558B3FF9}" destId="{DC4EAE59-0B73-474A-BF67-8183AC010ACF}" srcOrd="0" destOrd="0" presId="urn:microsoft.com/office/officeart/2005/8/layout/chevron1"/>
    <dgm:cxn modelId="{E14ED581-6E00-4AAF-B45F-4BECEB697182}" type="presParOf" srcId="{78712D41-DD6A-4E19-A3E6-29BB558B3FF9}" destId="{37C8D589-FAC5-441F-ADAA-06D7C3C68B95}" srcOrd="1" destOrd="0" presId="urn:microsoft.com/office/officeart/2005/8/layout/chevron1"/>
    <dgm:cxn modelId="{9871845F-73F6-442C-8EA6-BF9AD37EE3B4}" type="presParOf" srcId="{78712D41-DD6A-4E19-A3E6-29BB558B3FF9}" destId="{93D53AA9-BC21-48FD-A8B5-CB20E7E10041}" srcOrd="2" destOrd="0" presId="urn:microsoft.com/office/officeart/2005/8/layout/chevron1"/>
    <dgm:cxn modelId="{7942F574-8F1D-40C3-B105-5175816E6AD4}" type="presParOf" srcId="{78712D41-DD6A-4E19-A3E6-29BB558B3FF9}" destId="{3FCE1B58-8442-469C-A8BC-D5FE70C9047F}" srcOrd="3" destOrd="0" presId="urn:microsoft.com/office/officeart/2005/8/layout/chevron1"/>
    <dgm:cxn modelId="{0007E7A6-1FAD-4697-B5E7-305FE9B382E9}" type="presParOf" srcId="{78712D41-DD6A-4E19-A3E6-29BB558B3FF9}" destId="{8A194DAB-3C4B-48B4-9DF3-265481C066AB}" srcOrd="4" destOrd="0" presId="urn:microsoft.com/office/officeart/2005/8/layout/chevron1"/>
    <dgm:cxn modelId="{26967053-6FA8-443A-974B-50FD819F1953}" type="presParOf" srcId="{78712D41-DD6A-4E19-A3E6-29BB558B3FF9}" destId="{EF6711D7-601F-4A40-9CA6-121F340E7306}" srcOrd="5" destOrd="0" presId="urn:microsoft.com/office/officeart/2005/8/layout/chevron1"/>
    <dgm:cxn modelId="{02019D83-A804-425A-8ACB-3A02447AC903}" type="presParOf" srcId="{78712D41-DD6A-4E19-A3E6-29BB558B3FF9}" destId="{8B0B9736-AC4D-44A9-870D-8B1138A0C459}" srcOrd="6" destOrd="0" presId="urn:microsoft.com/office/officeart/2005/8/layout/chevron1"/>
    <dgm:cxn modelId="{C433D71F-C493-4F18-974D-03355C435BBF}" type="presParOf" srcId="{78712D41-DD6A-4E19-A3E6-29BB558B3FF9}" destId="{F47D12EF-0AFD-423D-A800-5FE2C211C95E}" srcOrd="7" destOrd="0" presId="urn:microsoft.com/office/officeart/2005/8/layout/chevron1"/>
    <dgm:cxn modelId="{2E36ED39-A4C2-4F68-8C72-D5283A4D535B}" type="presParOf" srcId="{78712D41-DD6A-4E19-A3E6-29BB558B3FF9}" destId="{5B08EEF6-2993-4A8C-A14B-E82C7F37BD3F}"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29152FD-BE9B-4C21-9A59-8DC17F38AA5A}" type="doc">
      <dgm:prSet loTypeId="urn:microsoft.com/office/officeart/2005/8/layout/chevron1" loCatId="process" qsTypeId="urn:microsoft.com/office/officeart/2005/8/quickstyle/simple1" qsCatId="simple" csTypeId="urn:microsoft.com/office/officeart/2005/8/colors/accent1_2" csCatId="accent1" phldr="1"/>
      <dgm:spPr/>
    </dgm:pt>
    <dgm:pt modelId="{AAB9411C-73C3-4070-99C4-D3191F6A4384}">
      <dgm:prSet phldrT="[Texte]" custT="1"/>
      <dgm:spPr>
        <a:solidFill>
          <a:srgbClr val="4472C4"/>
        </a:solidFill>
      </dgm:spPr>
      <dgm:t>
        <a:bodyPr/>
        <a:lstStyle/>
        <a:p>
          <a:r>
            <a:rPr lang="fr-FR" sz="1200" dirty="0"/>
            <a:t>Contexte et objectifs</a:t>
          </a:r>
          <a:endParaRPr lang="en-GB" sz="1200" dirty="0"/>
        </a:p>
      </dgm:t>
    </dgm:pt>
    <dgm:pt modelId="{273E121C-7658-40F8-95BB-217C37DCE91A}" type="parTrans" cxnId="{A326BB29-4044-422E-A16E-636B1C20949F}">
      <dgm:prSet/>
      <dgm:spPr/>
      <dgm:t>
        <a:bodyPr/>
        <a:lstStyle/>
        <a:p>
          <a:endParaRPr lang="en-GB"/>
        </a:p>
      </dgm:t>
    </dgm:pt>
    <dgm:pt modelId="{CFDD80B5-CF77-4D13-A3A5-6A4CA2334F1A}" type="sibTrans" cxnId="{A326BB29-4044-422E-A16E-636B1C20949F}">
      <dgm:prSet/>
      <dgm:spPr/>
      <dgm:t>
        <a:bodyPr/>
        <a:lstStyle/>
        <a:p>
          <a:endParaRPr lang="en-GB"/>
        </a:p>
      </dgm:t>
    </dgm:pt>
    <dgm:pt modelId="{4277E00E-FF7B-48BD-A7BC-CBCF81C6286C}">
      <dgm:prSet phldrT="[Texte]" custT="1"/>
      <dgm:spPr>
        <a:solidFill>
          <a:schemeClr val="accent2">
            <a:lumMod val="75000"/>
          </a:schemeClr>
        </a:solidFill>
      </dgm:spPr>
      <dgm:t>
        <a:bodyPr/>
        <a:lstStyle/>
        <a:p>
          <a:r>
            <a:rPr lang="fr-FR" sz="1200" dirty="0"/>
            <a:t>Dispositif expérimental</a:t>
          </a:r>
          <a:endParaRPr lang="en-GB" sz="1200" dirty="0"/>
        </a:p>
      </dgm:t>
    </dgm:pt>
    <dgm:pt modelId="{76978011-B9DD-4099-9C31-1CDB8C22FD11}" type="parTrans" cxnId="{2C965E06-696A-4349-9EC8-697CB4DBE75F}">
      <dgm:prSet/>
      <dgm:spPr/>
      <dgm:t>
        <a:bodyPr/>
        <a:lstStyle/>
        <a:p>
          <a:endParaRPr lang="en-GB"/>
        </a:p>
      </dgm:t>
    </dgm:pt>
    <dgm:pt modelId="{0C106E6A-4EEC-463F-8558-184F0D740960}" type="sibTrans" cxnId="{2C965E06-696A-4349-9EC8-697CB4DBE75F}">
      <dgm:prSet/>
      <dgm:spPr/>
      <dgm:t>
        <a:bodyPr/>
        <a:lstStyle/>
        <a:p>
          <a:endParaRPr lang="en-GB"/>
        </a:p>
      </dgm:t>
    </dgm:pt>
    <dgm:pt modelId="{42D01082-32EB-42C4-8211-E9E247D8BC9B}">
      <dgm:prSet phldrT="[Texte]" custT="1"/>
      <dgm:spPr/>
      <dgm:t>
        <a:bodyPr/>
        <a:lstStyle/>
        <a:p>
          <a:r>
            <a:rPr lang="fr-FR" sz="1200" dirty="0"/>
            <a:t>Résultats</a:t>
          </a:r>
          <a:endParaRPr lang="en-GB" sz="1200" dirty="0"/>
        </a:p>
      </dgm:t>
    </dgm:pt>
    <dgm:pt modelId="{54E9190D-07FF-47F7-AD17-69B899CCD3C1}" type="parTrans" cxnId="{EE4A4F34-F54D-40DE-BF3A-4953DE59945C}">
      <dgm:prSet/>
      <dgm:spPr/>
      <dgm:t>
        <a:bodyPr/>
        <a:lstStyle/>
        <a:p>
          <a:endParaRPr lang="en-GB"/>
        </a:p>
      </dgm:t>
    </dgm:pt>
    <dgm:pt modelId="{8845A6F5-F8F1-43C0-B4DD-B91B7EC75DA3}" type="sibTrans" cxnId="{EE4A4F34-F54D-40DE-BF3A-4953DE59945C}">
      <dgm:prSet/>
      <dgm:spPr/>
      <dgm:t>
        <a:bodyPr/>
        <a:lstStyle/>
        <a:p>
          <a:endParaRPr lang="en-GB"/>
        </a:p>
      </dgm:t>
    </dgm:pt>
    <dgm:pt modelId="{0ACC4D4B-21D0-42AB-ADD4-1F82B3C50331}">
      <dgm:prSet phldrT="[Texte]" custT="1"/>
      <dgm:spPr/>
      <dgm:t>
        <a:bodyPr/>
        <a:lstStyle/>
        <a:p>
          <a:r>
            <a:rPr lang="fr-FR" sz="1200" dirty="0"/>
            <a:t>Conclusion et perspectives</a:t>
          </a:r>
          <a:endParaRPr lang="en-GB" sz="1200" dirty="0"/>
        </a:p>
      </dgm:t>
    </dgm:pt>
    <dgm:pt modelId="{FFBB9292-C902-41BF-A4AB-BAE92B0B0BD3}" type="parTrans" cxnId="{2DB911D0-A3FF-4E3B-8401-DD2441511EC8}">
      <dgm:prSet/>
      <dgm:spPr/>
      <dgm:t>
        <a:bodyPr/>
        <a:lstStyle/>
        <a:p>
          <a:endParaRPr lang="en-GB"/>
        </a:p>
      </dgm:t>
    </dgm:pt>
    <dgm:pt modelId="{19D71580-A7BB-427D-8926-14CB00713E4A}" type="sibTrans" cxnId="{2DB911D0-A3FF-4E3B-8401-DD2441511EC8}">
      <dgm:prSet/>
      <dgm:spPr/>
      <dgm:t>
        <a:bodyPr/>
        <a:lstStyle/>
        <a:p>
          <a:endParaRPr lang="en-GB"/>
        </a:p>
      </dgm:t>
    </dgm:pt>
    <dgm:pt modelId="{DF9AF231-A09A-438B-B5D3-F2817121C757}">
      <dgm:prSet phldrT="[Texte]" custT="1"/>
      <dgm:spPr>
        <a:solidFill>
          <a:srgbClr val="4472C4"/>
        </a:solidFill>
      </dgm:spPr>
      <dgm:t>
        <a:bodyPr/>
        <a:lstStyle/>
        <a:p>
          <a:r>
            <a:rPr lang="fr-FR" sz="1200" dirty="0"/>
            <a:t>Techniques de mesures</a:t>
          </a:r>
          <a:endParaRPr lang="en-GB" sz="1200" dirty="0"/>
        </a:p>
      </dgm:t>
    </dgm:pt>
    <dgm:pt modelId="{8B3FC621-329D-42BD-9CD7-FFE54512F313}" type="parTrans" cxnId="{FB484D9C-6BD8-46D0-BEC5-D42CCF976F8D}">
      <dgm:prSet/>
      <dgm:spPr/>
      <dgm:t>
        <a:bodyPr/>
        <a:lstStyle/>
        <a:p>
          <a:endParaRPr lang="en-GB"/>
        </a:p>
      </dgm:t>
    </dgm:pt>
    <dgm:pt modelId="{168F9237-CEF5-4658-A170-B539AAE2C304}" type="sibTrans" cxnId="{FB484D9C-6BD8-46D0-BEC5-D42CCF976F8D}">
      <dgm:prSet/>
      <dgm:spPr/>
      <dgm:t>
        <a:bodyPr/>
        <a:lstStyle/>
        <a:p>
          <a:endParaRPr lang="en-GB"/>
        </a:p>
      </dgm:t>
    </dgm:pt>
    <dgm:pt modelId="{78712D41-DD6A-4E19-A3E6-29BB558B3FF9}" type="pres">
      <dgm:prSet presAssocID="{E29152FD-BE9B-4C21-9A59-8DC17F38AA5A}" presName="Name0" presStyleCnt="0">
        <dgm:presLayoutVars>
          <dgm:dir/>
          <dgm:animLvl val="lvl"/>
          <dgm:resizeHandles val="exact"/>
        </dgm:presLayoutVars>
      </dgm:prSet>
      <dgm:spPr/>
    </dgm:pt>
    <dgm:pt modelId="{DC4EAE59-0B73-474A-BF67-8183AC010ACF}" type="pres">
      <dgm:prSet presAssocID="{AAB9411C-73C3-4070-99C4-D3191F6A4384}" presName="parTxOnly" presStyleLbl="node1" presStyleIdx="0" presStyleCnt="5" custLinFactNeighborX="-6841">
        <dgm:presLayoutVars>
          <dgm:chMax val="0"/>
          <dgm:chPref val="0"/>
          <dgm:bulletEnabled val="1"/>
        </dgm:presLayoutVars>
      </dgm:prSet>
      <dgm:spPr/>
      <dgm:t>
        <a:bodyPr/>
        <a:lstStyle/>
        <a:p>
          <a:endParaRPr lang="fr-FR"/>
        </a:p>
      </dgm:t>
    </dgm:pt>
    <dgm:pt modelId="{37C8D589-FAC5-441F-ADAA-06D7C3C68B95}" type="pres">
      <dgm:prSet presAssocID="{CFDD80B5-CF77-4D13-A3A5-6A4CA2334F1A}" presName="parTxOnlySpace" presStyleCnt="0"/>
      <dgm:spPr/>
    </dgm:pt>
    <dgm:pt modelId="{93D53AA9-BC21-48FD-A8B5-CB20E7E10041}" type="pres">
      <dgm:prSet presAssocID="{DF9AF231-A09A-438B-B5D3-F2817121C757}" presName="parTxOnly" presStyleLbl="node1" presStyleIdx="1" presStyleCnt="5">
        <dgm:presLayoutVars>
          <dgm:chMax val="0"/>
          <dgm:chPref val="0"/>
          <dgm:bulletEnabled val="1"/>
        </dgm:presLayoutVars>
      </dgm:prSet>
      <dgm:spPr/>
      <dgm:t>
        <a:bodyPr/>
        <a:lstStyle/>
        <a:p>
          <a:endParaRPr lang="fr-FR"/>
        </a:p>
      </dgm:t>
    </dgm:pt>
    <dgm:pt modelId="{3FCE1B58-8442-469C-A8BC-D5FE70C9047F}" type="pres">
      <dgm:prSet presAssocID="{168F9237-CEF5-4658-A170-B539AAE2C304}" presName="parTxOnlySpace" presStyleCnt="0"/>
      <dgm:spPr/>
    </dgm:pt>
    <dgm:pt modelId="{8A194DAB-3C4B-48B4-9DF3-265481C066AB}" type="pres">
      <dgm:prSet presAssocID="{4277E00E-FF7B-48BD-A7BC-CBCF81C6286C}" presName="parTxOnly" presStyleLbl="node1" presStyleIdx="2" presStyleCnt="5">
        <dgm:presLayoutVars>
          <dgm:chMax val="0"/>
          <dgm:chPref val="0"/>
          <dgm:bulletEnabled val="1"/>
        </dgm:presLayoutVars>
      </dgm:prSet>
      <dgm:spPr/>
      <dgm:t>
        <a:bodyPr/>
        <a:lstStyle/>
        <a:p>
          <a:endParaRPr lang="fr-FR"/>
        </a:p>
      </dgm:t>
    </dgm:pt>
    <dgm:pt modelId="{EF6711D7-601F-4A40-9CA6-121F340E7306}" type="pres">
      <dgm:prSet presAssocID="{0C106E6A-4EEC-463F-8558-184F0D740960}" presName="parTxOnlySpace" presStyleCnt="0"/>
      <dgm:spPr/>
    </dgm:pt>
    <dgm:pt modelId="{8B0B9736-AC4D-44A9-870D-8B1138A0C459}" type="pres">
      <dgm:prSet presAssocID="{42D01082-32EB-42C4-8211-E9E247D8BC9B}" presName="parTxOnly" presStyleLbl="node1" presStyleIdx="3" presStyleCnt="5">
        <dgm:presLayoutVars>
          <dgm:chMax val="0"/>
          <dgm:chPref val="0"/>
          <dgm:bulletEnabled val="1"/>
        </dgm:presLayoutVars>
      </dgm:prSet>
      <dgm:spPr/>
      <dgm:t>
        <a:bodyPr/>
        <a:lstStyle/>
        <a:p>
          <a:endParaRPr lang="fr-FR"/>
        </a:p>
      </dgm:t>
    </dgm:pt>
    <dgm:pt modelId="{F47D12EF-0AFD-423D-A800-5FE2C211C95E}" type="pres">
      <dgm:prSet presAssocID="{8845A6F5-F8F1-43C0-B4DD-B91B7EC75DA3}" presName="parTxOnlySpace" presStyleCnt="0"/>
      <dgm:spPr/>
    </dgm:pt>
    <dgm:pt modelId="{5B08EEF6-2993-4A8C-A14B-E82C7F37BD3F}" type="pres">
      <dgm:prSet presAssocID="{0ACC4D4B-21D0-42AB-ADD4-1F82B3C50331}" presName="parTxOnly" presStyleLbl="node1" presStyleIdx="4" presStyleCnt="5">
        <dgm:presLayoutVars>
          <dgm:chMax val="0"/>
          <dgm:chPref val="0"/>
          <dgm:bulletEnabled val="1"/>
        </dgm:presLayoutVars>
      </dgm:prSet>
      <dgm:spPr/>
      <dgm:t>
        <a:bodyPr/>
        <a:lstStyle/>
        <a:p>
          <a:endParaRPr lang="fr-FR"/>
        </a:p>
      </dgm:t>
    </dgm:pt>
  </dgm:ptLst>
  <dgm:cxnLst>
    <dgm:cxn modelId="{FB484D9C-6BD8-46D0-BEC5-D42CCF976F8D}" srcId="{E29152FD-BE9B-4C21-9A59-8DC17F38AA5A}" destId="{DF9AF231-A09A-438B-B5D3-F2817121C757}" srcOrd="1" destOrd="0" parTransId="{8B3FC621-329D-42BD-9CD7-FFE54512F313}" sibTransId="{168F9237-CEF5-4658-A170-B539AAE2C304}"/>
    <dgm:cxn modelId="{EE4A4F34-F54D-40DE-BF3A-4953DE59945C}" srcId="{E29152FD-BE9B-4C21-9A59-8DC17F38AA5A}" destId="{42D01082-32EB-42C4-8211-E9E247D8BC9B}" srcOrd="3" destOrd="0" parTransId="{54E9190D-07FF-47F7-AD17-69B899CCD3C1}" sibTransId="{8845A6F5-F8F1-43C0-B4DD-B91B7EC75DA3}"/>
    <dgm:cxn modelId="{9E09E012-5CD9-4C76-928F-23DCBED54132}" type="presOf" srcId="{E29152FD-BE9B-4C21-9A59-8DC17F38AA5A}" destId="{78712D41-DD6A-4E19-A3E6-29BB558B3FF9}" srcOrd="0" destOrd="0" presId="urn:microsoft.com/office/officeart/2005/8/layout/chevron1"/>
    <dgm:cxn modelId="{A326BB29-4044-422E-A16E-636B1C20949F}" srcId="{E29152FD-BE9B-4C21-9A59-8DC17F38AA5A}" destId="{AAB9411C-73C3-4070-99C4-D3191F6A4384}" srcOrd="0" destOrd="0" parTransId="{273E121C-7658-40F8-95BB-217C37DCE91A}" sibTransId="{CFDD80B5-CF77-4D13-A3A5-6A4CA2334F1A}"/>
    <dgm:cxn modelId="{01BA0D82-BE03-42DF-AA8F-F1342901ECD3}" type="presOf" srcId="{4277E00E-FF7B-48BD-A7BC-CBCF81C6286C}" destId="{8A194DAB-3C4B-48B4-9DF3-265481C066AB}" srcOrd="0" destOrd="0" presId="urn:microsoft.com/office/officeart/2005/8/layout/chevron1"/>
    <dgm:cxn modelId="{7607F7E5-A991-4264-9B18-E13B3ED5DD54}" type="presOf" srcId="{0ACC4D4B-21D0-42AB-ADD4-1F82B3C50331}" destId="{5B08EEF6-2993-4A8C-A14B-E82C7F37BD3F}" srcOrd="0" destOrd="0" presId="urn:microsoft.com/office/officeart/2005/8/layout/chevron1"/>
    <dgm:cxn modelId="{2C965E06-696A-4349-9EC8-697CB4DBE75F}" srcId="{E29152FD-BE9B-4C21-9A59-8DC17F38AA5A}" destId="{4277E00E-FF7B-48BD-A7BC-CBCF81C6286C}" srcOrd="2" destOrd="0" parTransId="{76978011-B9DD-4099-9C31-1CDB8C22FD11}" sibTransId="{0C106E6A-4EEC-463F-8558-184F0D740960}"/>
    <dgm:cxn modelId="{C6336A44-B6DB-4D91-BDAB-BABE81ADE532}" type="presOf" srcId="{DF9AF231-A09A-438B-B5D3-F2817121C757}" destId="{93D53AA9-BC21-48FD-A8B5-CB20E7E10041}" srcOrd="0" destOrd="0" presId="urn:microsoft.com/office/officeart/2005/8/layout/chevron1"/>
    <dgm:cxn modelId="{8B2BF781-489B-4A32-8902-42EB33F8D248}" type="presOf" srcId="{AAB9411C-73C3-4070-99C4-D3191F6A4384}" destId="{DC4EAE59-0B73-474A-BF67-8183AC010ACF}" srcOrd="0" destOrd="0" presId="urn:microsoft.com/office/officeart/2005/8/layout/chevron1"/>
    <dgm:cxn modelId="{BCEDAA70-E02C-4035-9BAA-B95CC13D91D9}" type="presOf" srcId="{42D01082-32EB-42C4-8211-E9E247D8BC9B}" destId="{8B0B9736-AC4D-44A9-870D-8B1138A0C459}" srcOrd="0" destOrd="0" presId="urn:microsoft.com/office/officeart/2005/8/layout/chevron1"/>
    <dgm:cxn modelId="{2DB911D0-A3FF-4E3B-8401-DD2441511EC8}" srcId="{E29152FD-BE9B-4C21-9A59-8DC17F38AA5A}" destId="{0ACC4D4B-21D0-42AB-ADD4-1F82B3C50331}" srcOrd="4" destOrd="0" parTransId="{FFBB9292-C902-41BF-A4AB-BAE92B0B0BD3}" sibTransId="{19D71580-A7BB-427D-8926-14CB00713E4A}"/>
    <dgm:cxn modelId="{72711E75-86CA-4C13-82D9-B652756A2C17}" type="presParOf" srcId="{78712D41-DD6A-4E19-A3E6-29BB558B3FF9}" destId="{DC4EAE59-0B73-474A-BF67-8183AC010ACF}" srcOrd="0" destOrd="0" presId="urn:microsoft.com/office/officeart/2005/8/layout/chevron1"/>
    <dgm:cxn modelId="{E14ED581-6E00-4AAF-B45F-4BECEB697182}" type="presParOf" srcId="{78712D41-DD6A-4E19-A3E6-29BB558B3FF9}" destId="{37C8D589-FAC5-441F-ADAA-06D7C3C68B95}" srcOrd="1" destOrd="0" presId="urn:microsoft.com/office/officeart/2005/8/layout/chevron1"/>
    <dgm:cxn modelId="{9871845F-73F6-442C-8EA6-BF9AD37EE3B4}" type="presParOf" srcId="{78712D41-DD6A-4E19-A3E6-29BB558B3FF9}" destId="{93D53AA9-BC21-48FD-A8B5-CB20E7E10041}" srcOrd="2" destOrd="0" presId="urn:microsoft.com/office/officeart/2005/8/layout/chevron1"/>
    <dgm:cxn modelId="{7942F574-8F1D-40C3-B105-5175816E6AD4}" type="presParOf" srcId="{78712D41-DD6A-4E19-A3E6-29BB558B3FF9}" destId="{3FCE1B58-8442-469C-A8BC-D5FE70C9047F}" srcOrd="3" destOrd="0" presId="urn:microsoft.com/office/officeart/2005/8/layout/chevron1"/>
    <dgm:cxn modelId="{0007E7A6-1FAD-4697-B5E7-305FE9B382E9}" type="presParOf" srcId="{78712D41-DD6A-4E19-A3E6-29BB558B3FF9}" destId="{8A194DAB-3C4B-48B4-9DF3-265481C066AB}" srcOrd="4" destOrd="0" presId="urn:microsoft.com/office/officeart/2005/8/layout/chevron1"/>
    <dgm:cxn modelId="{26967053-6FA8-443A-974B-50FD819F1953}" type="presParOf" srcId="{78712D41-DD6A-4E19-A3E6-29BB558B3FF9}" destId="{EF6711D7-601F-4A40-9CA6-121F340E7306}" srcOrd="5" destOrd="0" presId="urn:microsoft.com/office/officeart/2005/8/layout/chevron1"/>
    <dgm:cxn modelId="{02019D83-A804-425A-8ACB-3A02447AC903}" type="presParOf" srcId="{78712D41-DD6A-4E19-A3E6-29BB558B3FF9}" destId="{8B0B9736-AC4D-44A9-870D-8B1138A0C459}" srcOrd="6" destOrd="0" presId="urn:microsoft.com/office/officeart/2005/8/layout/chevron1"/>
    <dgm:cxn modelId="{C433D71F-C493-4F18-974D-03355C435BBF}" type="presParOf" srcId="{78712D41-DD6A-4E19-A3E6-29BB558B3FF9}" destId="{F47D12EF-0AFD-423D-A800-5FE2C211C95E}" srcOrd="7" destOrd="0" presId="urn:microsoft.com/office/officeart/2005/8/layout/chevron1"/>
    <dgm:cxn modelId="{2E36ED39-A4C2-4F68-8C72-D5283A4D535B}" type="presParOf" srcId="{78712D41-DD6A-4E19-A3E6-29BB558B3FF9}" destId="{5B08EEF6-2993-4A8C-A14B-E82C7F37BD3F}"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4EAE59-0B73-474A-BF67-8183AC010ACF}">
      <dsp:nvSpPr>
        <dsp:cNvPr id="0" name=""/>
        <dsp:cNvSpPr/>
      </dsp:nvSpPr>
      <dsp:spPr>
        <a:xfrm>
          <a:off x="0" y="0"/>
          <a:ext cx="2284883" cy="358466"/>
        </a:xfrm>
        <a:prstGeom prst="chevron">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fr-FR" sz="1200" kern="1200" dirty="0"/>
            <a:t>Contexte et objectifs</a:t>
          </a:r>
          <a:endParaRPr lang="en-GB" sz="1200" kern="1200" dirty="0"/>
        </a:p>
      </dsp:txBody>
      <dsp:txXfrm>
        <a:off x="179233" y="0"/>
        <a:ext cx="1926417" cy="358466"/>
      </dsp:txXfrm>
    </dsp:sp>
    <dsp:sp modelId="{93D53AA9-BC21-48FD-A8B5-CB20E7E10041}">
      <dsp:nvSpPr>
        <dsp:cNvPr id="0" name=""/>
        <dsp:cNvSpPr/>
      </dsp:nvSpPr>
      <dsp:spPr>
        <a:xfrm>
          <a:off x="2058962" y="0"/>
          <a:ext cx="2284883" cy="35846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fr-FR" sz="1200" kern="1200" dirty="0"/>
            <a:t>Techniques de mesures</a:t>
          </a:r>
          <a:endParaRPr lang="en-GB" sz="1200" kern="1200" dirty="0"/>
        </a:p>
      </dsp:txBody>
      <dsp:txXfrm>
        <a:off x="2238195" y="0"/>
        <a:ext cx="1926417" cy="358466"/>
      </dsp:txXfrm>
    </dsp:sp>
    <dsp:sp modelId="{8A194DAB-3C4B-48B4-9DF3-265481C066AB}">
      <dsp:nvSpPr>
        <dsp:cNvPr id="0" name=""/>
        <dsp:cNvSpPr/>
      </dsp:nvSpPr>
      <dsp:spPr>
        <a:xfrm>
          <a:off x="4115358" y="0"/>
          <a:ext cx="2284883" cy="35846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fr-FR" sz="1200" kern="1200" dirty="0"/>
            <a:t>Dispositif expérimental</a:t>
          </a:r>
          <a:endParaRPr lang="en-GB" sz="1200" kern="1200" dirty="0"/>
        </a:p>
      </dsp:txBody>
      <dsp:txXfrm>
        <a:off x="4294591" y="0"/>
        <a:ext cx="1926417" cy="358466"/>
      </dsp:txXfrm>
    </dsp:sp>
    <dsp:sp modelId="{8B0B9736-AC4D-44A9-870D-8B1138A0C459}">
      <dsp:nvSpPr>
        <dsp:cNvPr id="0" name=""/>
        <dsp:cNvSpPr/>
      </dsp:nvSpPr>
      <dsp:spPr>
        <a:xfrm>
          <a:off x="6171753" y="0"/>
          <a:ext cx="2284883" cy="35846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fr-FR" sz="1200" kern="1200" dirty="0"/>
            <a:t>Résultats</a:t>
          </a:r>
          <a:endParaRPr lang="en-GB" sz="1200" kern="1200" dirty="0"/>
        </a:p>
      </dsp:txBody>
      <dsp:txXfrm>
        <a:off x="6350986" y="0"/>
        <a:ext cx="1926417" cy="358466"/>
      </dsp:txXfrm>
    </dsp:sp>
    <dsp:sp modelId="{5B08EEF6-2993-4A8C-A14B-E82C7F37BD3F}">
      <dsp:nvSpPr>
        <dsp:cNvPr id="0" name=""/>
        <dsp:cNvSpPr/>
      </dsp:nvSpPr>
      <dsp:spPr>
        <a:xfrm>
          <a:off x="8228148" y="0"/>
          <a:ext cx="2284883" cy="35846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fr-FR" sz="1200" kern="1200" dirty="0"/>
            <a:t>Conclusion et perspectives</a:t>
          </a:r>
          <a:endParaRPr lang="en-GB" sz="1200" kern="1200" dirty="0"/>
        </a:p>
      </dsp:txBody>
      <dsp:txXfrm>
        <a:off x="8407381" y="0"/>
        <a:ext cx="1926417" cy="35846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4EAE59-0B73-474A-BF67-8183AC010ACF}">
      <dsp:nvSpPr>
        <dsp:cNvPr id="0" name=""/>
        <dsp:cNvSpPr/>
      </dsp:nvSpPr>
      <dsp:spPr>
        <a:xfrm>
          <a:off x="0" y="0"/>
          <a:ext cx="2284883" cy="358466"/>
        </a:xfrm>
        <a:prstGeom prst="chevron">
          <a:avLst/>
        </a:prstGeom>
        <a:solidFill>
          <a:srgbClr val="4472C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fr-FR" sz="1200" kern="1200" dirty="0"/>
            <a:t>Contexte et objectifs</a:t>
          </a:r>
          <a:endParaRPr lang="en-GB" sz="1200" kern="1200" dirty="0"/>
        </a:p>
      </dsp:txBody>
      <dsp:txXfrm>
        <a:off x="179233" y="0"/>
        <a:ext cx="1926417" cy="358466"/>
      </dsp:txXfrm>
    </dsp:sp>
    <dsp:sp modelId="{93D53AA9-BC21-48FD-A8B5-CB20E7E10041}">
      <dsp:nvSpPr>
        <dsp:cNvPr id="0" name=""/>
        <dsp:cNvSpPr/>
      </dsp:nvSpPr>
      <dsp:spPr>
        <a:xfrm>
          <a:off x="2058962" y="0"/>
          <a:ext cx="2284883" cy="358466"/>
        </a:xfrm>
        <a:prstGeom prst="chevron">
          <a:avLst/>
        </a:prstGeom>
        <a:solidFill>
          <a:srgbClr val="4472C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fr-FR" sz="1200" kern="1200" dirty="0"/>
            <a:t>Techniques de mesures</a:t>
          </a:r>
          <a:endParaRPr lang="en-GB" sz="1200" kern="1200" dirty="0"/>
        </a:p>
      </dsp:txBody>
      <dsp:txXfrm>
        <a:off x="2238195" y="0"/>
        <a:ext cx="1926417" cy="358466"/>
      </dsp:txXfrm>
    </dsp:sp>
    <dsp:sp modelId="{8A194DAB-3C4B-48B4-9DF3-265481C066AB}">
      <dsp:nvSpPr>
        <dsp:cNvPr id="0" name=""/>
        <dsp:cNvSpPr/>
      </dsp:nvSpPr>
      <dsp:spPr>
        <a:xfrm>
          <a:off x="4115358" y="0"/>
          <a:ext cx="2284883" cy="358466"/>
        </a:xfrm>
        <a:prstGeom prst="chevron">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fr-FR" sz="1200" kern="1200" dirty="0"/>
            <a:t>Dispositif expérimental</a:t>
          </a:r>
          <a:endParaRPr lang="en-GB" sz="1200" kern="1200" dirty="0"/>
        </a:p>
      </dsp:txBody>
      <dsp:txXfrm>
        <a:off x="4294591" y="0"/>
        <a:ext cx="1926417" cy="358466"/>
      </dsp:txXfrm>
    </dsp:sp>
    <dsp:sp modelId="{8B0B9736-AC4D-44A9-870D-8B1138A0C459}">
      <dsp:nvSpPr>
        <dsp:cNvPr id="0" name=""/>
        <dsp:cNvSpPr/>
      </dsp:nvSpPr>
      <dsp:spPr>
        <a:xfrm>
          <a:off x="6171753" y="0"/>
          <a:ext cx="2284883" cy="35846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fr-FR" sz="1200" kern="1200" dirty="0"/>
            <a:t>Résultats</a:t>
          </a:r>
          <a:endParaRPr lang="en-GB" sz="1200" kern="1200" dirty="0"/>
        </a:p>
      </dsp:txBody>
      <dsp:txXfrm>
        <a:off x="6350986" y="0"/>
        <a:ext cx="1926417" cy="358466"/>
      </dsp:txXfrm>
    </dsp:sp>
    <dsp:sp modelId="{5B08EEF6-2993-4A8C-A14B-E82C7F37BD3F}">
      <dsp:nvSpPr>
        <dsp:cNvPr id="0" name=""/>
        <dsp:cNvSpPr/>
      </dsp:nvSpPr>
      <dsp:spPr>
        <a:xfrm>
          <a:off x="8228148" y="0"/>
          <a:ext cx="2284883" cy="35846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fr-FR" sz="1200" kern="1200" dirty="0"/>
            <a:t>Conclusion et perspectives</a:t>
          </a:r>
          <a:endParaRPr lang="en-GB" sz="1200" kern="1200" dirty="0"/>
        </a:p>
      </dsp:txBody>
      <dsp:txXfrm>
        <a:off x="8407381" y="0"/>
        <a:ext cx="1926417" cy="35846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4EAE59-0B73-474A-BF67-8183AC010ACF}">
      <dsp:nvSpPr>
        <dsp:cNvPr id="0" name=""/>
        <dsp:cNvSpPr/>
      </dsp:nvSpPr>
      <dsp:spPr>
        <a:xfrm>
          <a:off x="0" y="0"/>
          <a:ext cx="2284883" cy="358466"/>
        </a:xfrm>
        <a:prstGeom prst="chevron">
          <a:avLst/>
        </a:prstGeom>
        <a:solidFill>
          <a:srgbClr val="4472C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fr-FR" sz="1200" kern="1200" dirty="0"/>
            <a:t>Contexte et objectifs</a:t>
          </a:r>
          <a:endParaRPr lang="en-GB" sz="1200" kern="1200" dirty="0"/>
        </a:p>
      </dsp:txBody>
      <dsp:txXfrm>
        <a:off x="179233" y="0"/>
        <a:ext cx="1926417" cy="358466"/>
      </dsp:txXfrm>
    </dsp:sp>
    <dsp:sp modelId="{93D53AA9-BC21-48FD-A8B5-CB20E7E10041}">
      <dsp:nvSpPr>
        <dsp:cNvPr id="0" name=""/>
        <dsp:cNvSpPr/>
      </dsp:nvSpPr>
      <dsp:spPr>
        <a:xfrm>
          <a:off x="2058962" y="0"/>
          <a:ext cx="2284883" cy="358466"/>
        </a:xfrm>
        <a:prstGeom prst="chevron">
          <a:avLst/>
        </a:prstGeom>
        <a:solidFill>
          <a:srgbClr val="4472C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fr-FR" sz="1200" kern="1200" dirty="0"/>
            <a:t>Techniques de mesures</a:t>
          </a:r>
          <a:endParaRPr lang="en-GB" sz="1200" kern="1200" dirty="0"/>
        </a:p>
      </dsp:txBody>
      <dsp:txXfrm>
        <a:off x="2238195" y="0"/>
        <a:ext cx="1926417" cy="358466"/>
      </dsp:txXfrm>
    </dsp:sp>
    <dsp:sp modelId="{8A194DAB-3C4B-48B4-9DF3-265481C066AB}">
      <dsp:nvSpPr>
        <dsp:cNvPr id="0" name=""/>
        <dsp:cNvSpPr/>
      </dsp:nvSpPr>
      <dsp:spPr>
        <a:xfrm>
          <a:off x="4115358" y="0"/>
          <a:ext cx="2284883" cy="358466"/>
        </a:xfrm>
        <a:prstGeom prst="chevron">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fr-FR" sz="1200" kern="1200" dirty="0"/>
            <a:t>Dispositif expérimental</a:t>
          </a:r>
          <a:endParaRPr lang="en-GB" sz="1200" kern="1200" dirty="0"/>
        </a:p>
      </dsp:txBody>
      <dsp:txXfrm>
        <a:off x="4294591" y="0"/>
        <a:ext cx="1926417" cy="358466"/>
      </dsp:txXfrm>
    </dsp:sp>
    <dsp:sp modelId="{8B0B9736-AC4D-44A9-870D-8B1138A0C459}">
      <dsp:nvSpPr>
        <dsp:cNvPr id="0" name=""/>
        <dsp:cNvSpPr/>
      </dsp:nvSpPr>
      <dsp:spPr>
        <a:xfrm>
          <a:off x="6171753" y="0"/>
          <a:ext cx="2284883" cy="35846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fr-FR" sz="1200" kern="1200" dirty="0"/>
            <a:t>Résultats</a:t>
          </a:r>
          <a:endParaRPr lang="en-GB" sz="1200" kern="1200" dirty="0"/>
        </a:p>
      </dsp:txBody>
      <dsp:txXfrm>
        <a:off x="6350986" y="0"/>
        <a:ext cx="1926417" cy="358466"/>
      </dsp:txXfrm>
    </dsp:sp>
    <dsp:sp modelId="{5B08EEF6-2993-4A8C-A14B-E82C7F37BD3F}">
      <dsp:nvSpPr>
        <dsp:cNvPr id="0" name=""/>
        <dsp:cNvSpPr/>
      </dsp:nvSpPr>
      <dsp:spPr>
        <a:xfrm>
          <a:off x="8228148" y="0"/>
          <a:ext cx="2284883" cy="35846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fr-FR" sz="1200" kern="1200" dirty="0"/>
            <a:t>Conclusion et perspectives</a:t>
          </a:r>
          <a:endParaRPr lang="en-GB" sz="1200" kern="1200" dirty="0"/>
        </a:p>
      </dsp:txBody>
      <dsp:txXfrm>
        <a:off x="8407381" y="0"/>
        <a:ext cx="1926417" cy="35846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4EAE59-0B73-474A-BF67-8183AC010ACF}">
      <dsp:nvSpPr>
        <dsp:cNvPr id="0" name=""/>
        <dsp:cNvSpPr/>
      </dsp:nvSpPr>
      <dsp:spPr>
        <a:xfrm>
          <a:off x="0" y="0"/>
          <a:ext cx="2284883" cy="358466"/>
        </a:xfrm>
        <a:prstGeom prst="chevron">
          <a:avLst/>
        </a:prstGeom>
        <a:solidFill>
          <a:srgbClr val="4472C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fr-FR" sz="1200" kern="1200" dirty="0"/>
            <a:t>Contexte et objectifs</a:t>
          </a:r>
          <a:endParaRPr lang="en-GB" sz="1200" kern="1200" dirty="0"/>
        </a:p>
      </dsp:txBody>
      <dsp:txXfrm>
        <a:off x="179233" y="0"/>
        <a:ext cx="1926417" cy="358466"/>
      </dsp:txXfrm>
    </dsp:sp>
    <dsp:sp modelId="{93D53AA9-BC21-48FD-A8B5-CB20E7E10041}">
      <dsp:nvSpPr>
        <dsp:cNvPr id="0" name=""/>
        <dsp:cNvSpPr/>
      </dsp:nvSpPr>
      <dsp:spPr>
        <a:xfrm>
          <a:off x="2058962" y="0"/>
          <a:ext cx="2284883" cy="358466"/>
        </a:xfrm>
        <a:prstGeom prst="chevron">
          <a:avLst/>
        </a:prstGeom>
        <a:solidFill>
          <a:srgbClr val="4472C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fr-FR" sz="1200" kern="1200" dirty="0"/>
            <a:t>Techniques de mesures</a:t>
          </a:r>
          <a:endParaRPr lang="en-GB" sz="1200" kern="1200" dirty="0"/>
        </a:p>
      </dsp:txBody>
      <dsp:txXfrm>
        <a:off x="2238195" y="0"/>
        <a:ext cx="1926417" cy="358466"/>
      </dsp:txXfrm>
    </dsp:sp>
    <dsp:sp modelId="{8A194DAB-3C4B-48B4-9DF3-265481C066AB}">
      <dsp:nvSpPr>
        <dsp:cNvPr id="0" name=""/>
        <dsp:cNvSpPr/>
      </dsp:nvSpPr>
      <dsp:spPr>
        <a:xfrm>
          <a:off x="4115358" y="0"/>
          <a:ext cx="2284883" cy="358466"/>
        </a:xfrm>
        <a:prstGeom prst="chevron">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fr-FR" sz="1200" kern="1200" dirty="0"/>
            <a:t>Dispositif expérimental</a:t>
          </a:r>
          <a:endParaRPr lang="en-GB" sz="1200" kern="1200" dirty="0"/>
        </a:p>
      </dsp:txBody>
      <dsp:txXfrm>
        <a:off x="4294591" y="0"/>
        <a:ext cx="1926417" cy="358466"/>
      </dsp:txXfrm>
    </dsp:sp>
    <dsp:sp modelId="{8B0B9736-AC4D-44A9-870D-8B1138A0C459}">
      <dsp:nvSpPr>
        <dsp:cNvPr id="0" name=""/>
        <dsp:cNvSpPr/>
      </dsp:nvSpPr>
      <dsp:spPr>
        <a:xfrm>
          <a:off x="6171753" y="0"/>
          <a:ext cx="2284883" cy="35846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fr-FR" sz="1200" kern="1200" dirty="0"/>
            <a:t>Résultats</a:t>
          </a:r>
          <a:endParaRPr lang="en-GB" sz="1200" kern="1200" dirty="0"/>
        </a:p>
      </dsp:txBody>
      <dsp:txXfrm>
        <a:off x="6350986" y="0"/>
        <a:ext cx="1926417" cy="358466"/>
      </dsp:txXfrm>
    </dsp:sp>
    <dsp:sp modelId="{5B08EEF6-2993-4A8C-A14B-E82C7F37BD3F}">
      <dsp:nvSpPr>
        <dsp:cNvPr id="0" name=""/>
        <dsp:cNvSpPr/>
      </dsp:nvSpPr>
      <dsp:spPr>
        <a:xfrm>
          <a:off x="8228148" y="0"/>
          <a:ext cx="2284883" cy="35846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fr-FR" sz="1200" kern="1200" dirty="0"/>
            <a:t>Conclusion et perspectives</a:t>
          </a:r>
          <a:endParaRPr lang="en-GB" sz="1200" kern="1200" dirty="0"/>
        </a:p>
      </dsp:txBody>
      <dsp:txXfrm>
        <a:off x="8407381" y="0"/>
        <a:ext cx="1926417" cy="35846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4EAE59-0B73-474A-BF67-8183AC010ACF}">
      <dsp:nvSpPr>
        <dsp:cNvPr id="0" name=""/>
        <dsp:cNvSpPr/>
      </dsp:nvSpPr>
      <dsp:spPr>
        <a:xfrm>
          <a:off x="0" y="0"/>
          <a:ext cx="2284883" cy="358466"/>
        </a:xfrm>
        <a:prstGeom prst="chevron">
          <a:avLst/>
        </a:prstGeom>
        <a:solidFill>
          <a:srgbClr val="4472C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fr-FR" sz="1200" kern="1200" dirty="0"/>
            <a:t>Contexte et objectifs</a:t>
          </a:r>
          <a:endParaRPr lang="en-GB" sz="1200" kern="1200" dirty="0"/>
        </a:p>
      </dsp:txBody>
      <dsp:txXfrm>
        <a:off x="179233" y="0"/>
        <a:ext cx="1926417" cy="358466"/>
      </dsp:txXfrm>
    </dsp:sp>
    <dsp:sp modelId="{93D53AA9-BC21-48FD-A8B5-CB20E7E10041}">
      <dsp:nvSpPr>
        <dsp:cNvPr id="0" name=""/>
        <dsp:cNvSpPr/>
      </dsp:nvSpPr>
      <dsp:spPr>
        <a:xfrm>
          <a:off x="2058962" y="0"/>
          <a:ext cx="2284883" cy="358466"/>
        </a:xfrm>
        <a:prstGeom prst="chevron">
          <a:avLst/>
        </a:prstGeom>
        <a:solidFill>
          <a:srgbClr val="4472C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fr-FR" sz="1200" kern="1200" dirty="0"/>
            <a:t>Techniques de mesures</a:t>
          </a:r>
          <a:endParaRPr lang="en-GB" sz="1200" kern="1200" dirty="0"/>
        </a:p>
      </dsp:txBody>
      <dsp:txXfrm>
        <a:off x="2238195" y="0"/>
        <a:ext cx="1926417" cy="358466"/>
      </dsp:txXfrm>
    </dsp:sp>
    <dsp:sp modelId="{8A194DAB-3C4B-48B4-9DF3-265481C066AB}">
      <dsp:nvSpPr>
        <dsp:cNvPr id="0" name=""/>
        <dsp:cNvSpPr/>
      </dsp:nvSpPr>
      <dsp:spPr>
        <a:xfrm>
          <a:off x="4115358" y="0"/>
          <a:ext cx="2284883" cy="358466"/>
        </a:xfrm>
        <a:prstGeom prst="chevron">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fr-FR" sz="1200" kern="1200" dirty="0"/>
            <a:t>Dispositif expérimental</a:t>
          </a:r>
          <a:endParaRPr lang="en-GB" sz="1200" kern="1200" dirty="0"/>
        </a:p>
      </dsp:txBody>
      <dsp:txXfrm>
        <a:off x="4294591" y="0"/>
        <a:ext cx="1926417" cy="358466"/>
      </dsp:txXfrm>
    </dsp:sp>
    <dsp:sp modelId="{8B0B9736-AC4D-44A9-870D-8B1138A0C459}">
      <dsp:nvSpPr>
        <dsp:cNvPr id="0" name=""/>
        <dsp:cNvSpPr/>
      </dsp:nvSpPr>
      <dsp:spPr>
        <a:xfrm>
          <a:off x="6171753" y="0"/>
          <a:ext cx="2284883" cy="35846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fr-FR" sz="1200" kern="1200" dirty="0"/>
            <a:t>Résultats</a:t>
          </a:r>
          <a:endParaRPr lang="en-GB" sz="1200" kern="1200" dirty="0"/>
        </a:p>
      </dsp:txBody>
      <dsp:txXfrm>
        <a:off x="6350986" y="0"/>
        <a:ext cx="1926417" cy="358466"/>
      </dsp:txXfrm>
    </dsp:sp>
    <dsp:sp modelId="{5B08EEF6-2993-4A8C-A14B-E82C7F37BD3F}">
      <dsp:nvSpPr>
        <dsp:cNvPr id="0" name=""/>
        <dsp:cNvSpPr/>
      </dsp:nvSpPr>
      <dsp:spPr>
        <a:xfrm>
          <a:off x="8228148" y="0"/>
          <a:ext cx="2284883" cy="35846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fr-FR" sz="1200" kern="1200" dirty="0"/>
            <a:t>Conclusion et perspectives</a:t>
          </a:r>
          <a:endParaRPr lang="en-GB" sz="1200" kern="1200" dirty="0"/>
        </a:p>
      </dsp:txBody>
      <dsp:txXfrm>
        <a:off x="8407381" y="0"/>
        <a:ext cx="1926417" cy="35846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4EAE59-0B73-474A-BF67-8183AC010ACF}">
      <dsp:nvSpPr>
        <dsp:cNvPr id="0" name=""/>
        <dsp:cNvSpPr/>
      </dsp:nvSpPr>
      <dsp:spPr>
        <a:xfrm>
          <a:off x="0" y="0"/>
          <a:ext cx="2284883" cy="358466"/>
        </a:xfrm>
        <a:prstGeom prst="chevron">
          <a:avLst/>
        </a:prstGeom>
        <a:solidFill>
          <a:srgbClr val="4472C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fr-FR" sz="1200" kern="1200" dirty="0"/>
            <a:t>Contexte et objectifs</a:t>
          </a:r>
          <a:endParaRPr lang="en-GB" sz="1200" kern="1200" dirty="0"/>
        </a:p>
      </dsp:txBody>
      <dsp:txXfrm>
        <a:off x="179233" y="0"/>
        <a:ext cx="1926417" cy="358466"/>
      </dsp:txXfrm>
    </dsp:sp>
    <dsp:sp modelId="{93D53AA9-BC21-48FD-A8B5-CB20E7E10041}">
      <dsp:nvSpPr>
        <dsp:cNvPr id="0" name=""/>
        <dsp:cNvSpPr/>
      </dsp:nvSpPr>
      <dsp:spPr>
        <a:xfrm>
          <a:off x="2058962" y="0"/>
          <a:ext cx="2284883" cy="358466"/>
        </a:xfrm>
        <a:prstGeom prst="chevron">
          <a:avLst/>
        </a:prstGeom>
        <a:solidFill>
          <a:srgbClr val="4472C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fr-FR" sz="1200" kern="1200" dirty="0"/>
            <a:t>Techniques de mesures</a:t>
          </a:r>
          <a:endParaRPr lang="en-GB" sz="1200" kern="1200" dirty="0"/>
        </a:p>
      </dsp:txBody>
      <dsp:txXfrm>
        <a:off x="2238195" y="0"/>
        <a:ext cx="1926417" cy="358466"/>
      </dsp:txXfrm>
    </dsp:sp>
    <dsp:sp modelId="{8A194DAB-3C4B-48B4-9DF3-265481C066AB}">
      <dsp:nvSpPr>
        <dsp:cNvPr id="0" name=""/>
        <dsp:cNvSpPr/>
      </dsp:nvSpPr>
      <dsp:spPr>
        <a:xfrm>
          <a:off x="4115358" y="0"/>
          <a:ext cx="2284883" cy="358466"/>
        </a:xfrm>
        <a:prstGeom prst="chevron">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fr-FR" sz="1200" kern="1200" dirty="0"/>
            <a:t>Dispositif expérimental</a:t>
          </a:r>
          <a:endParaRPr lang="en-GB" sz="1200" kern="1200" dirty="0"/>
        </a:p>
      </dsp:txBody>
      <dsp:txXfrm>
        <a:off x="4294591" y="0"/>
        <a:ext cx="1926417" cy="358466"/>
      </dsp:txXfrm>
    </dsp:sp>
    <dsp:sp modelId="{8B0B9736-AC4D-44A9-870D-8B1138A0C459}">
      <dsp:nvSpPr>
        <dsp:cNvPr id="0" name=""/>
        <dsp:cNvSpPr/>
      </dsp:nvSpPr>
      <dsp:spPr>
        <a:xfrm>
          <a:off x="6171753" y="0"/>
          <a:ext cx="2284883" cy="358466"/>
        </a:xfrm>
        <a:prstGeom prst="chevron">
          <a:avLst/>
        </a:prstGeom>
        <a:solidFill>
          <a:srgbClr val="4472C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fr-FR" sz="1200" kern="1200" dirty="0"/>
            <a:t>Résultats</a:t>
          </a:r>
          <a:endParaRPr lang="en-GB" sz="1200" kern="1200" dirty="0"/>
        </a:p>
      </dsp:txBody>
      <dsp:txXfrm>
        <a:off x="6350986" y="0"/>
        <a:ext cx="1926417" cy="358466"/>
      </dsp:txXfrm>
    </dsp:sp>
    <dsp:sp modelId="{5B08EEF6-2993-4A8C-A14B-E82C7F37BD3F}">
      <dsp:nvSpPr>
        <dsp:cNvPr id="0" name=""/>
        <dsp:cNvSpPr/>
      </dsp:nvSpPr>
      <dsp:spPr>
        <a:xfrm>
          <a:off x="8228148" y="0"/>
          <a:ext cx="2284883" cy="35846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fr-FR" sz="1200" kern="1200" dirty="0"/>
            <a:t>Conclusion et perspectives</a:t>
          </a:r>
          <a:endParaRPr lang="en-GB" sz="1200" kern="1200" dirty="0"/>
        </a:p>
      </dsp:txBody>
      <dsp:txXfrm>
        <a:off x="8407381" y="0"/>
        <a:ext cx="1926417" cy="358466"/>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4EAE59-0B73-474A-BF67-8183AC010ACF}">
      <dsp:nvSpPr>
        <dsp:cNvPr id="0" name=""/>
        <dsp:cNvSpPr/>
      </dsp:nvSpPr>
      <dsp:spPr>
        <a:xfrm>
          <a:off x="0" y="0"/>
          <a:ext cx="2284883" cy="358466"/>
        </a:xfrm>
        <a:prstGeom prst="chevron">
          <a:avLst/>
        </a:prstGeom>
        <a:solidFill>
          <a:srgbClr val="4472C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fr-FR" sz="1200" kern="1200" dirty="0"/>
            <a:t>Contexte et objectifs</a:t>
          </a:r>
          <a:endParaRPr lang="en-GB" sz="1200" kern="1200" dirty="0"/>
        </a:p>
      </dsp:txBody>
      <dsp:txXfrm>
        <a:off x="179233" y="0"/>
        <a:ext cx="1926417" cy="358466"/>
      </dsp:txXfrm>
    </dsp:sp>
    <dsp:sp modelId="{93D53AA9-BC21-48FD-A8B5-CB20E7E10041}">
      <dsp:nvSpPr>
        <dsp:cNvPr id="0" name=""/>
        <dsp:cNvSpPr/>
      </dsp:nvSpPr>
      <dsp:spPr>
        <a:xfrm>
          <a:off x="2058962" y="0"/>
          <a:ext cx="2284883" cy="358466"/>
        </a:xfrm>
        <a:prstGeom prst="chevron">
          <a:avLst/>
        </a:prstGeom>
        <a:solidFill>
          <a:srgbClr val="4472C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fr-FR" sz="1200" kern="1200" dirty="0"/>
            <a:t>Techniques de mesures</a:t>
          </a:r>
          <a:endParaRPr lang="en-GB" sz="1200" kern="1200" dirty="0"/>
        </a:p>
      </dsp:txBody>
      <dsp:txXfrm>
        <a:off x="2238195" y="0"/>
        <a:ext cx="1926417" cy="358466"/>
      </dsp:txXfrm>
    </dsp:sp>
    <dsp:sp modelId="{8A194DAB-3C4B-48B4-9DF3-265481C066AB}">
      <dsp:nvSpPr>
        <dsp:cNvPr id="0" name=""/>
        <dsp:cNvSpPr/>
      </dsp:nvSpPr>
      <dsp:spPr>
        <a:xfrm>
          <a:off x="4115358" y="0"/>
          <a:ext cx="2284883" cy="358466"/>
        </a:xfrm>
        <a:prstGeom prst="chevron">
          <a:avLst/>
        </a:prstGeom>
        <a:solidFill>
          <a:srgbClr val="4472C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fr-FR" sz="1200" kern="1200" dirty="0"/>
            <a:t>Dispositif expérimental</a:t>
          </a:r>
          <a:endParaRPr lang="en-GB" sz="1200" kern="1200" dirty="0"/>
        </a:p>
      </dsp:txBody>
      <dsp:txXfrm>
        <a:off x="4294591" y="0"/>
        <a:ext cx="1926417" cy="358466"/>
      </dsp:txXfrm>
    </dsp:sp>
    <dsp:sp modelId="{8B0B9736-AC4D-44A9-870D-8B1138A0C459}">
      <dsp:nvSpPr>
        <dsp:cNvPr id="0" name=""/>
        <dsp:cNvSpPr/>
      </dsp:nvSpPr>
      <dsp:spPr>
        <a:xfrm>
          <a:off x="6171753" y="0"/>
          <a:ext cx="2284883" cy="358466"/>
        </a:xfrm>
        <a:prstGeom prst="chevron">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fr-FR" sz="1200" kern="1200" dirty="0"/>
            <a:t>Résultats</a:t>
          </a:r>
          <a:endParaRPr lang="en-GB" sz="1200" kern="1200" dirty="0"/>
        </a:p>
      </dsp:txBody>
      <dsp:txXfrm>
        <a:off x="6350986" y="0"/>
        <a:ext cx="1926417" cy="358466"/>
      </dsp:txXfrm>
    </dsp:sp>
    <dsp:sp modelId="{5B08EEF6-2993-4A8C-A14B-E82C7F37BD3F}">
      <dsp:nvSpPr>
        <dsp:cNvPr id="0" name=""/>
        <dsp:cNvSpPr/>
      </dsp:nvSpPr>
      <dsp:spPr>
        <a:xfrm>
          <a:off x="8228148" y="0"/>
          <a:ext cx="2284883" cy="35846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fr-FR" sz="1200" kern="1200" dirty="0"/>
            <a:t>Conclusion et perspectives</a:t>
          </a:r>
          <a:endParaRPr lang="en-GB" sz="1200" kern="1200" dirty="0"/>
        </a:p>
      </dsp:txBody>
      <dsp:txXfrm>
        <a:off x="8407381" y="0"/>
        <a:ext cx="1926417" cy="358466"/>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4EAE59-0B73-474A-BF67-8183AC010ACF}">
      <dsp:nvSpPr>
        <dsp:cNvPr id="0" name=""/>
        <dsp:cNvSpPr/>
      </dsp:nvSpPr>
      <dsp:spPr>
        <a:xfrm>
          <a:off x="0" y="0"/>
          <a:ext cx="2284883" cy="358466"/>
        </a:xfrm>
        <a:prstGeom prst="chevron">
          <a:avLst/>
        </a:prstGeom>
        <a:solidFill>
          <a:srgbClr val="4472C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fr-FR" sz="1200" kern="1200" dirty="0"/>
            <a:t>Contexte et objectifs</a:t>
          </a:r>
          <a:endParaRPr lang="en-GB" sz="1200" kern="1200" dirty="0"/>
        </a:p>
      </dsp:txBody>
      <dsp:txXfrm>
        <a:off x="179233" y="0"/>
        <a:ext cx="1926417" cy="358466"/>
      </dsp:txXfrm>
    </dsp:sp>
    <dsp:sp modelId="{93D53AA9-BC21-48FD-A8B5-CB20E7E10041}">
      <dsp:nvSpPr>
        <dsp:cNvPr id="0" name=""/>
        <dsp:cNvSpPr/>
      </dsp:nvSpPr>
      <dsp:spPr>
        <a:xfrm>
          <a:off x="2058962" y="0"/>
          <a:ext cx="2284883" cy="358466"/>
        </a:xfrm>
        <a:prstGeom prst="chevron">
          <a:avLst/>
        </a:prstGeom>
        <a:solidFill>
          <a:srgbClr val="4472C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fr-FR" sz="1200" kern="1200" dirty="0"/>
            <a:t>Techniques de mesures</a:t>
          </a:r>
          <a:endParaRPr lang="en-GB" sz="1200" kern="1200" dirty="0"/>
        </a:p>
      </dsp:txBody>
      <dsp:txXfrm>
        <a:off x="2238195" y="0"/>
        <a:ext cx="1926417" cy="358466"/>
      </dsp:txXfrm>
    </dsp:sp>
    <dsp:sp modelId="{8A194DAB-3C4B-48B4-9DF3-265481C066AB}">
      <dsp:nvSpPr>
        <dsp:cNvPr id="0" name=""/>
        <dsp:cNvSpPr/>
      </dsp:nvSpPr>
      <dsp:spPr>
        <a:xfrm>
          <a:off x="4115358" y="0"/>
          <a:ext cx="2284883" cy="358466"/>
        </a:xfrm>
        <a:prstGeom prst="chevron">
          <a:avLst/>
        </a:prstGeom>
        <a:solidFill>
          <a:srgbClr val="4472C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fr-FR" sz="1200" kern="1200" dirty="0"/>
            <a:t>Dispositif expérimental</a:t>
          </a:r>
          <a:endParaRPr lang="en-GB" sz="1200" kern="1200" dirty="0"/>
        </a:p>
      </dsp:txBody>
      <dsp:txXfrm>
        <a:off x="4294591" y="0"/>
        <a:ext cx="1926417" cy="358466"/>
      </dsp:txXfrm>
    </dsp:sp>
    <dsp:sp modelId="{8B0B9736-AC4D-44A9-870D-8B1138A0C459}">
      <dsp:nvSpPr>
        <dsp:cNvPr id="0" name=""/>
        <dsp:cNvSpPr/>
      </dsp:nvSpPr>
      <dsp:spPr>
        <a:xfrm>
          <a:off x="6171753" y="0"/>
          <a:ext cx="2284883" cy="358466"/>
        </a:xfrm>
        <a:prstGeom prst="chevron">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fr-FR" sz="1200" kern="1200" dirty="0"/>
            <a:t>Résultats</a:t>
          </a:r>
          <a:endParaRPr lang="en-GB" sz="1200" kern="1200" dirty="0"/>
        </a:p>
      </dsp:txBody>
      <dsp:txXfrm>
        <a:off x="6350986" y="0"/>
        <a:ext cx="1926417" cy="358466"/>
      </dsp:txXfrm>
    </dsp:sp>
    <dsp:sp modelId="{5B08EEF6-2993-4A8C-A14B-E82C7F37BD3F}">
      <dsp:nvSpPr>
        <dsp:cNvPr id="0" name=""/>
        <dsp:cNvSpPr/>
      </dsp:nvSpPr>
      <dsp:spPr>
        <a:xfrm>
          <a:off x="8228148" y="0"/>
          <a:ext cx="2284883" cy="35846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fr-FR" sz="1200" kern="1200" dirty="0"/>
            <a:t>Conclusion et perspectives</a:t>
          </a:r>
          <a:endParaRPr lang="en-GB" sz="1200" kern="1200" dirty="0"/>
        </a:p>
      </dsp:txBody>
      <dsp:txXfrm>
        <a:off x="8407381" y="0"/>
        <a:ext cx="1926417" cy="358466"/>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4EAE59-0B73-474A-BF67-8183AC010ACF}">
      <dsp:nvSpPr>
        <dsp:cNvPr id="0" name=""/>
        <dsp:cNvSpPr/>
      </dsp:nvSpPr>
      <dsp:spPr>
        <a:xfrm>
          <a:off x="0" y="0"/>
          <a:ext cx="2284883" cy="358466"/>
        </a:xfrm>
        <a:prstGeom prst="chevron">
          <a:avLst/>
        </a:prstGeom>
        <a:solidFill>
          <a:srgbClr val="4472C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fr-FR" sz="1200" kern="1200" dirty="0"/>
            <a:t>Contexte et objectifs</a:t>
          </a:r>
          <a:endParaRPr lang="en-GB" sz="1200" kern="1200" dirty="0"/>
        </a:p>
      </dsp:txBody>
      <dsp:txXfrm>
        <a:off x="179233" y="0"/>
        <a:ext cx="1926417" cy="358466"/>
      </dsp:txXfrm>
    </dsp:sp>
    <dsp:sp modelId="{93D53AA9-BC21-48FD-A8B5-CB20E7E10041}">
      <dsp:nvSpPr>
        <dsp:cNvPr id="0" name=""/>
        <dsp:cNvSpPr/>
      </dsp:nvSpPr>
      <dsp:spPr>
        <a:xfrm>
          <a:off x="2058962" y="0"/>
          <a:ext cx="2284883" cy="358466"/>
        </a:xfrm>
        <a:prstGeom prst="chevron">
          <a:avLst/>
        </a:prstGeom>
        <a:solidFill>
          <a:srgbClr val="4472C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fr-FR" sz="1200" kern="1200" dirty="0"/>
            <a:t>Techniques de mesures</a:t>
          </a:r>
          <a:endParaRPr lang="en-GB" sz="1200" kern="1200" dirty="0"/>
        </a:p>
      </dsp:txBody>
      <dsp:txXfrm>
        <a:off x="2238195" y="0"/>
        <a:ext cx="1926417" cy="358466"/>
      </dsp:txXfrm>
    </dsp:sp>
    <dsp:sp modelId="{8A194DAB-3C4B-48B4-9DF3-265481C066AB}">
      <dsp:nvSpPr>
        <dsp:cNvPr id="0" name=""/>
        <dsp:cNvSpPr/>
      </dsp:nvSpPr>
      <dsp:spPr>
        <a:xfrm>
          <a:off x="4115358" y="0"/>
          <a:ext cx="2284883" cy="358466"/>
        </a:xfrm>
        <a:prstGeom prst="chevron">
          <a:avLst/>
        </a:prstGeom>
        <a:solidFill>
          <a:srgbClr val="4472C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fr-FR" sz="1200" kern="1200" dirty="0"/>
            <a:t>Dispositif expérimental</a:t>
          </a:r>
          <a:endParaRPr lang="en-GB" sz="1200" kern="1200" dirty="0"/>
        </a:p>
      </dsp:txBody>
      <dsp:txXfrm>
        <a:off x="4294591" y="0"/>
        <a:ext cx="1926417" cy="358466"/>
      </dsp:txXfrm>
    </dsp:sp>
    <dsp:sp modelId="{8B0B9736-AC4D-44A9-870D-8B1138A0C459}">
      <dsp:nvSpPr>
        <dsp:cNvPr id="0" name=""/>
        <dsp:cNvSpPr/>
      </dsp:nvSpPr>
      <dsp:spPr>
        <a:xfrm>
          <a:off x="6171753" y="0"/>
          <a:ext cx="2284883" cy="358466"/>
        </a:xfrm>
        <a:prstGeom prst="chevron">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fr-FR" sz="1200" kern="1200" dirty="0"/>
            <a:t>Résultats</a:t>
          </a:r>
          <a:endParaRPr lang="en-GB" sz="1200" kern="1200" dirty="0"/>
        </a:p>
      </dsp:txBody>
      <dsp:txXfrm>
        <a:off x="6350986" y="0"/>
        <a:ext cx="1926417" cy="358466"/>
      </dsp:txXfrm>
    </dsp:sp>
    <dsp:sp modelId="{5B08EEF6-2993-4A8C-A14B-E82C7F37BD3F}">
      <dsp:nvSpPr>
        <dsp:cNvPr id="0" name=""/>
        <dsp:cNvSpPr/>
      </dsp:nvSpPr>
      <dsp:spPr>
        <a:xfrm>
          <a:off x="8228148" y="0"/>
          <a:ext cx="2284883" cy="35846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fr-FR" sz="1200" kern="1200" dirty="0"/>
            <a:t>Conclusion et perspectives</a:t>
          </a:r>
          <a:endParaRPr lang="en-GB" sz="1200" kern="1200" dirty="0"/>
        </a:p>
      </dsp:txBody>
      <dsp:txXfrm>
        <a:off x="8407381" y="0"/>
        <a:ext cx="1926417" cy="358466"/>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4EAE59-0B73-474A-BF67-8183AC010ACF}">
      <dsp:nvSpPr>
        <dsp:cNvPr id="0" name=""/>
        <dsp:cNvSpPr/>
      </dsp:nvSpPr>
      <dsp:spPr>
        <a:xfrm>
          <a:off x="0" y="0"/>
          <a:ext cx="2284883" cy="358466"/>
        </a:xfrm>
        <a:prstGeom prst="chevron">
          <a:avLst/>
        </a:prstGeom>
        <a:solidFill>
          <a:srgbClr val="4472C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fr-FR" sz="1200" kern="1200" dirty="0"/>
            <a:t>Contexte et objectifs</a:t>
          </a:r>
          <a:endParaRPr lang="en-GB" sz="1200" kern="1200" dirty="0"/>
        </a:p>
      </dsp:txBody>
      <dsp:txXfrm>
        <a:off x="179233" y="0"/>
        <a:ext cx="1926417" cy="358466"/>
      </dsp:txXfrm>
    </dsp:sp>
    <dsp:sp modelId="{93D53AA9-BC21-48FD-A8B5-CB20E7E10041}">
      <dsp:nvSpPr>
        <dsp:cNvPr id="0" name=""/>
        <dsp:cNvSpPr/>
      </dsp:nvSpPr>
      <dsp:spPr>
        <a:xfrm>
          <a:off x="2058962" y="0"/>
          <a:ext cx="2284883" cy="358466"/>
        </a:xfrm>
        <a:prstGeom prst="chevron">
          <a:avLst/>
        </a:prstGeom>
        <a:solidFill>
          <a:srgbClr val="4472C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fr-FR" sz="1200" kern="1200" dirty="0"/>
            <a:t>Techniques de mesures</a:t>
          </a:r>
          <a:endParaRPr lang="en-GB" sz="1200" kern="1200" dirty="0"/>
        </a:p>
      </dsp:txBody>
      <dsp:txXfrm>
        <a:off x="2238195" y="0"/>
        <a:ext cx="1926417" cy="358466"/>
      </dsp:txXfrm>
    </dsp:sp>
    <dsp:sp modelId="{8A194DAB-3C4B-48B4-9DF3-265481C066AB}">
      <dsp:nvSpPr>
        <dsp:cNvPr id="0" name=""/>
        <dsp:cNvSpPr/>
      </dsp:nvSpPr>
      <dsp:spPr>
        <a:xfrm>
          <a:off x="4115358" y="0"/>
          <a:ext cx="2284883" cy="358466"/>
        </a:xfrm>
        <a:prstGeom prst="chevron">
          <a:avLst/>
        </a:prstGeom>
        <a:solidFill>
          <a:srgbClr val="4472C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fr-FR" sz="1200" kern="1200" dirty="0"/>
            <a:t>Dispositif expérimental</a:t>
          </a:r>
          <a:endParaRPr lang="en-GB" sz="1200" kern="1200" dirty="0"/>
        </a:p>
      </dsp:txBody>
      <dsp:txXfrm>
        <a:off x="4294591" y="0"/>
        <a:ext cx="1926417" cy="358466"/>
      </dsp:txXfrm>
    </dsp:sp>
    <dsp:sp modelId="{8B0B9736-AC4D-44A9-870D-8B1138A0C459}">
      <dsp:nvSpPr>
        <dsp:cNvPr id="0" name=""/>
        <dsp:cNvSpPr/>
      </dsp:nvSpPr>
      <dsp:spPr>
        <a:xfrm>
          <a:off x="6171753" y="0"/>
          <a:ext cx="2284883" cy="358466"/>
        </a:xfrm>
        <a:prstGeom prst="chevron">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fr-FR" sz="1200" kern="1200" dirty="0"/>
            <a:t>Résultats</a:t>
          </a:r>
          <a:endParaRPr lang="en-GB" sz="1200" kern="1200" dirty="0"/>
        </a:p>
      </dsp:txBody>
      <dsp:txXfrm>
        <a:off x="6350986" y="0"/>
        <a:ext cx="1926417" cy="358466"/>
      </dsp:txXfrm>
    </dsp:sp>
    <dsp:sp modelId="{5B08EEF6-2993-4A8C-A14B-E82C7F37BD3F}">
      <dsp:nvSpPr>
        <dsp:cNvPr id="0" name=""/>
        <dsp:cNvSpPr/>
      </dsp:nvSpPr>
      <dsp:spPr>
        <a:xfrm>
          <a:off x="8228148" y="0"/>
          <a:ext cx="2284883" cy="35846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fr-FR" sz="1200" kern="1200" dirty="0"/>
            <a:t>Conclusion et perspectives</a:t>
          </a:r>
          <a:endParaRPr lang="en-GB" sz="1200" kern="1200" dirty="0"/>
        </a:p>
      </dsp:txBody>
      <dsp:txXfrm>
        <a:off x="8407381" y="0"/>
        <a:ext cx="1926417" cy="358466"/>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4EAE59-0B73-474A-BF67-8183AC010ACF}">
      <dsp:nvSpPr>
        <dsp:cNvPr id="0" name=""/>
        <dsp:cNvSpPr/>
      </dsp:nvSpPr>
      <dsp:spPr>
        <a:xfrm>
          <a:off x="0" y="0"/>
          <a:ext cx="2284883" cy="358466"/>
        </a:xfrm>
        <a:prstGeom prst="chevron">
          <a:avLst/>
        </a:prstGeom>
        <a:solidFill>
          <a:srgbClr val="4472C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fr-FR" sz="1200" kern="1200" dirty="0"/>
            <a:t>Contexte et objectifs</a:t>
          </a:r>
          <a:endParaRPr lang="en-GB" sz="1200" kern="1200" dirty="0"/>
        </a:p>
      </dsp:txBody>
      <dsp:txXfrm>
        <a:off x="179233" y="0"/>
        <a:ext cx="1926417" cy="358466"/>
      </dsp:txXfrm>
    </dsp:sp>
    <dsp:sp modelId="{93D53AA9-BC21-48FD-A8B5-CB20E7E10041}">
      <dsp:nvSpPr>
        <dsp:cNvPr id="0" name=""/>
        <dsp:cNvSpPr/>
      </dsp:nvSpPr>
      <dsp:spPr>
        <a:xfrm>
          <a:off x="2058962" y="0"/>
          <a:ext cx="2284883" cy="358466"/>
        </a:xfrm>
        <a:prstGeom prst="chevron">
          <a:avLst/>
        </a:prstGeom>
        <a:solidFill>
          <a:srgbClr val="4472C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fr-FR" sz="1200" kern="1200" dirty="0"/>
            <a:t>Techniques de mesures</a:t>
          </a:r>
          <a:endParaRPr lang="en-GB" sz="1200" kern="1200" dirty="0"/>
        </a:p>
      </dsp:txBody>
      <dsp:txXfrm>
        <a:off x="2238195" y="0"/>
        <a:ext cx="1926417" cy="358466"/>
      </dsp:txXfrm>
    </dsp:sp>
    <dsp:sp modelId="{8A194DAB-3C4B-48B4-9DF3-265481C066AB}">
      <dsp:nvSpPr>
        <dsp:cNvPr id="0" name=""/>
        <dsp:cNvSpPr/>
      </dsp:nvSpPr>
      <dsp:spPr>
        <a:xfrm>
          <a:off x="4115358" y="0"/>
          <a:ext cx="2284883" cy="358466"/>
        </a:xfrm>
        <a:prstGeom prst="chevron">
          <a:avLst/>
        </a:prstGeom>
        <a:solidFill>
          <a:srgbClr val="4472C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fr-FR" sz="1200" kern="1200" dirty="0"/>
            <a:t>Dispositif expérimental</a:t>
          </a:r>
          <a:endParaRPr lang="en-GB" sz="1200" kern="1200" dirty="0"/>
        </a:p>
      </dsp:txBody>
      <dsp:txXfrm>
        <a:off x="4294591" y="0"/>
        <a:ext cx="1926417" cy="358466"/>
      </dsp:txXfrm>
    </dsp:sp>
    <dsp:sp modelId="{8B0B9736-AC4D-44A9-870D-8B1138A0C459}">
      <dsp:nvSpPr>
        <dsp:cNvPr id="0" name=""/>
        <dsp:cNvSpPr/>
      </dsp:nvSpPr>
      <dsp:spPr>
        <a:xfrm>
          <a:off x="6171753" y="0"/>
          <a:ext cx="2284883" cy="358466"/>
        </a:xfrm>
        <a:prstGeom prst="chevron">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fr-FR" sz="1200" kern="1200" dirty="0"/>
            <a:t>Résultats</a:t>
          </a:r>
          <a:endParaRPr lang="en-GB" sz="1200" kern="1200" dirty="0"/>
        </a:p>
      </dsp:txBody>
      <dsp:txXfrm>
        <a:off x="6350986" y="0"/>
        <a:ext cx="1926417" cy="358466"/>
      </dsp:txXfrm>
    </dsp:sp>
    <dsp:sp modelId="{5B08EEF6-2993-4A8C-A14B-E82C7F37BD3F}">
      <dsp:nvSpPr>
        <dsp:cNvPr id="0" name=""/>
        <dsp:cNvSpPr/>
      </dsp:nvSpPr>
      <dsp:spPr>
        <a:xfrm>
          <a:off x="8228148" y="0"/>
          <a:ext cx="2284883" cy="35846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fr-FR" sz="1200" kern="1200" dirty="0"/>
            <a:t>Conclusion et perspectives</a:t>
          </a:r>
          <a:endParaRPr lang="en-GB" sz="1200" kern="1200" dirty="0"/>
        </a:p>
      </dsp:txBody>
      <dsp:txXfrm>
        <a:off x="8407381" y="0"/>
        <a:ext cx="1926417" cy="3584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4EAE59-0B73-474A-BF67-8183AC010ACF}">
      <dsp:nvSpPr>
        <dsp:cNvPr id="0" name=""/>
        <dsp:cNvSpPr/>
      </dsp:nvSpPr>
      <dsp:spPr>
        <a:xfrm>
          <a:off x="0" y="0"/>
          <a:ext cx="2284883" cy="358466"/>
        </a:xfrm>
        <a:prstGeom prst="chevron">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fr-FR" sz="1200" kern="1200" dirty="0"/>
            <a:t>Contexte et objectifs</a:t>
          </a:r>
          <a:endParaRPr lang="en-GB" sz="1200" kern="1200" dirty="0"/>
        </a:p>
      </dsp:txBody>
      <dsp:txXfrm>
        <a:off x="179233" y="0"/>
        <a:ext cx="1926417" cy="358466"/>
      </dsp:txXfrm>
    </dsp:sp>
    <dsp:sp modelId="{93D53AA9-BC21-48FD-A8B5-CB20E7E10041}">
      <dsp:nvSpPr>
        <dsp:cNvPr id="0" name=""/>
        <dsp:cNvSpPr/>
      </dsp:nvSpPr>
      <dsp:spPr>
        <a:xfrm>
          <a:off x="2058962" y="0"/>
          <a:ext cx="2284883" cy="35846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fr-FR" sz="1200" kern="1200" dirty="0"/>
            <a:t>Techniques de mesures</a:t>
          </a:r>
          <a:endParaRPr lang="en-GB" sz="1200" kern="1200" dirty="0"/>
        </a:p>
      </dsp:txBody>
      <dsp:txXfrm>
        <a:off x="2238195" y="0"/>
        <a:ext cx="1926417" cy="358466"/>
      </dsp:txXfrm>
    </dsp:sp>
    <dsp:sp modelId="{8A194DAB-3C4B-48B4-9DF3-265481C066AB}">
      <dsp:nvSpPr>
        <dsp:cNvPr id="0" name=""/>
        <dsp:cNvSpPr/>
      </dsp:nvSpPr>
      <dsp:spPr>
        <a:xfrm>
          <a:off x="4115358" y="0"/>
          <a:ext cx="2284883" cy="35846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fr-FR" sz="1200" kern="1200" dirty="0"/>
            <a:t>Dispositif expérimental</a:t>
          </a:r>
          <a:endParaRPr lang="en-GB" sz="1200" kern="1200" dirty="0"/>
        </a:p>
      </dsp:txBody>
      <dsp:txXfrm>
        <a:off x="4294591" y="0"/>
        <a:ext cx="1926417" cy="358466"/>
      </dsp:txXfrm>
    </dsp:sp>
    <dsp:sp modelId="{8B0B9736-AC4D-44A9-870D-8B1138A0C459}">
      <dsp:nvSpPr>
        <dsp:cNvPr id="0" name=""/>
        <dsp:cNvSpPr/>
      </dsp:nvSpPr>
      <dsp:spPr>
        <a:xfrm>
          <a:off x="6171753" y="0"/>
          <a:ext cx="2284883" cy="35846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fr-FR" sz="1200" kern="1200" dirty="0"/>
            <a:t>Résultats</a:t>
          </a:r>
          <a:endParaRPr lang="en-GB" sz="1200" kern="1200" dirty="0"/>
        </a:p>
      </dsp:txBody>
      <dsp:txXfrm>
        <a:off x="6350986" y="0"/>
        <a:ext cx="1926417" cy="358466"/>
      </dsp:txXfrm>
    </dsp:sp>
    <dsp:sp modelId="{5B08EEF6-2993-4A8C-A14B-E82C7F37BD3F}">
      <dsp:nvSpPr>
        <dsp:cNvPr id="0" name=""/>
        <dsp:cNvSpPr/>
      </dsp:nvSpPr>
      <dsp:spPr>
        <a:xfrm>
          <a:off x="8228148" y="0"/>
          <a:ext cx="2284883" cy="35846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fr-FR" sz="1200" kern="1200" dirty="0"/>
            <a:t>Conclusion et perspectives</a:t>
          </a:r>
          <a:endParaRPr lang="en-GB" sz="1200" kern="1200" dirty="0"/>
        </a:p>
      </dsp:txBody>
      <dsp:txXfrm>
        <a:off x="8407381" y="0"/>
        <a:ext cx="1926417" cy="358466"/>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4EAE59-0B73-474A-BF67-8183AC010ACF}">
      <dsp:nvSpPr>
        <dsp:cNvPr id="0" name=""/>
        <dsp:cNvSpPr/>
      </dsp:nvSpPr>
      <dsp:spPr>
        <a:xfrm>
          <a:off x="0" y="0"/>
          <a:ext cx="2284883" cy="358466"/>
        </a:xfrm>
        <a:prstGeom prst="chevron">
          <a:avLst/>
        </a:prstGeom>
        <a:solidFill>
          <a:srgbClr val="4472C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fr-FR" sz="1200" kern="1200" dirty="0"/>
            <a:t>Contexte et objectifs</a:t>
          </a:r>
          <a:endParaRPr lang="en-GB" sz="1200" kern="1200" dirty="0"/>
        </a:p>
      </dsp:txBody>
      <dsp:txXfrm>
        <a:off x="179233" y="0"/>
        <a:ext cx="1926417" cy="358466"/>
      </dsp:txXfrm>
    </dsp:sp>
    <dsp:sp modelId="{93D53AA9-BC21-48FD-A8B5-CB20E7E10041}">
      <dsp:nvSpPr>
        <dsp:cNvPr id="0" name=""/>
        <dsp:cNvSpPr/>
      </dsp:nvSpPr>
      <dsp:spPr>
        <a:xfrm>
          <a:off x="2058962" y="0"/>
          <a:ext cx="2284883" cy="358466"/>
        </a:xfrm>
        <a:prstGeom prst="chevron">
          <a:avLst/>
        </a:prstGeom>
        <a:solidFill>
          <a:srgbClr val="4472C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fr-FR" sz="1200" kern="1200" dirty="0"/>
            <a:t>Techniques de mesures</a:t>
          </a:r>
          <a:endParaRPr lang="en-GB" sz="1200" kern="1200" dirty="0"/>
        </a:p>
      </dsp:txBody>
      <dsp:txXfrm>
        <a:off x="2238195" y="0"/>
        <a:ext cx="1926417" cy="358466"/>
      </dsp:txXfrm>
    </dsp:sp>
    <dsp:sp modelId="{8A194DAB-3C4B-48B4-9DF3-265481C066AB}">
      <dsp:nvSpPr>
        <dsp:cNvPr id="0" name=""/>
        <dsp:cNvSpPr/>
      </dsp:nvSpPr>
      <dsp:spPr>
        <a:xfrm>
          <a:off x="4115358" y="0"/>
          <a:ext cx="2284883" cy="358466"/>
        </a:xfrm>
        <a:prstGeom prst="chevron">
          <a:avLst/>
        </a:prstGeom>
        <a:solidFill>
          <a:srgbClr val="4472C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fr-FR" sz="1200" kern="1200" dirty="0"/>
            <a:t>Dispositif expérimental</a:t>
          </a:r>
          <a:endParaRPr lang="en-GB" sz="1200" kern="1200" dirty="0"/>
        </a:p>
      </dsp:txBody>
      <dsp:txXfrm>
        <a:off x="4294591" y="0"/>
        <a:ext cx="1926417" cy="358466"/>
      </dsp:txXfrm>
    </dsp:sp>
    <dsp:sp modelId="{8B0B9736-AC4D-44A9-870D-8B1138A0C459}">
      <dsp:nvSpPr>
        <dsp:cNvPr id="0" name=""/>
        <dsp:cNvSpPr/>
      </dsp:nvSpPr>
      <dsp:spPr>
        <a:xfrm>
          <a:off x="6171753" y="0"/>
          <a:ext cx="2284883" cy="358466"/>
        </a:xfrm>
        <a:prstGeom prst="chevron">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fr-FR" sz="1200" kern="1200" dirty="0"/>
            <a:t>Résultats</a:t>
          </a:r>
          <a:endParaRPr lang="en-GB" sz="1200" kern="1200" dirty="0"/>
        </a:p>
      </dsp:txBody>
      <dsp:txXfrm>
        <a:off x="6350986" y="0"/>
        <a:ext cx="1926417" cy="358466"/>
      </dsp:txXfrm>
    </dsp:sp>
    <dsp:sp modelId="{5B08EEF6-2993-4A8C-A14B-E82C7F37BD3F}">
      <dsp:nvSpPr>
        <dsp:cNvPr id="0" name=""/>
        <dsp:cNvSpPr/>
      </dsp:nvSpPr>
      <dsp:spPr>
        <a:xfrm>
          <a:off x="8228148" y="0"/>
          <a:ext cx="2284883" cy="35846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fr-FR" sz="1200" kern="1200" dirty="0"/>
            <a:t>Conclusion et perspectives</a:t>
          </a:r>
          <a:endParaRPr lang="en-GB" sz="1200" kern="1200" dirty="0"/>
        </a:p>
      </dsp:txBody>
      <dsp:txXfrm>
        <a:off x="8407381" y="0"/>
        <a:ext cx="1926417" cy="358466"/>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4EAE59-0B73-474A-BF67-8183AC010ACF}">
      <dsp:nvSpPr>
        <dsp:cNvPr id="0" name=""/>
        <dsp:cNvSpPr/>
      </dsp:nvSpPr>
      <dsp:spPr>
        <a:xfrm>
          <a:off x="0" y="0"/>
          <a:ext cx="2284883" cy="358466"/>
        </a:xfrm>
        <a:prstGeom prst="chevron">
          <a:avLst/>
        </a:prstGeom>
        <a:solidFill>
          <a:srgbClr val="4472C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fr-FR" sz="1200" kern="1200" dirty="0"/>
            <a:t>Contexte et objectifs</a:t>
          </a:r>
          <a:endParaRPr lang="en-GB" sz="1200" kern="1200" dirty="0"/>
        </a:p>
      </dsp:txBody>
      <dsp:txXfrm>
        <a:off x="179233" y="0"/>
        <a:ext cx="1926417" cy="358466"/>
      </dsp:txXfrm>
    </dsp:sp>
    <dsp:sp modelId="{93D53AA9-BC21-48FD-A8B5-CB20E7E10041}">
      <dsp:nvSpPr>
        <dsp:cNvPr id="0" name=""/>
        <dsp:cNvSpPr/>
      </dsp:nvSpPr>
      <dsp:spPr>
        <a:xfrm>
          <a:off x="2058962" y="0"/>
          <a:ext cx="2284883" cy="358466"/>
        </a:xfrm>
        <a:prstGeom prst="chevron">
          <a:avLst/>
        </a:prstGeom>
        <a:solidFill>
          <a:srgbClr val="4472C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fr-FR" sz="1200" kern="1200" dirty="0"/>
            <a:t>Techniques de mesures</a:t>
          </a:r>
          <a:endParaRPr lang="en-GB" sz="1200" kern="1200" dirty="0"/>
        </a:p>
      </dsp:txBody>
      <dsp:txXfrm>
        <a:off x="2238195" y="0"/>
        <a:ext cx="1926417" cy="358466"/>
      </dsp:txXfrm>
    </dsp:sp>
    <dsp:sp modelId="{8A194DAB-3C4B-48B4-9DF3-265481C066AB}">
      <dsp:nvSpPr>
        <dsp:cNvPr id="0" name=""/>
        <dsp:cNvSpPr/>
      </dsp:nvSpPr>
      <dsp:spPr>
        <a:xfrm>
          <a:off x="4115358" y="0"/>
          <a:ext cx="2284883" cy="358466"/>
        </a:xfrm>
        <a:prstGeom prst="chevron">
          <a:avLst/>
        </a:prstGeom>
        <a:solidFill>
          <a:srgbClr val="4472C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fr-FR" sz="1200" kern="1200" dirty="0"/>
            <a:t>Dispositif expérimental</a:t>
          </a:r>
          <a:endParaRPr lang="en-GB" sz="1200" kern="1200" dirty="0"/>
        </a:p>
      </dsp:txBody>
      <dsp:txXfrm>
        <a:off x="4294591" y="0"/>
        <a:ext cx="1926417" cy="358466"/>
      </dsp:txXfrm>
    </dsp:sp>
    <dsp:sp modelId="{8B0B9736-AC4D-44A9-870D-8B1138A0C459}">
      <dsp:nvSpPr>
        <dsp:cNvPr id="0" name=""/>
        <dsp:cNvSpPr/>
      </dsp:nvSpPr>
      <dsp:spPr>
        <a:xfrm>
          <a:off x="6171753" y="0"/>
          <a:ext cx="2284883" cy="358466"/>
        </a:xfrm>
        <a:prstGeom prst="chevron">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fr-FR" sz="1200" kern="1200" dirty="0"/>
            <a:t>Résultats</a:t>
          </a:r>
          <a:endParaRPr lang="en-GB" sz="1200" kern="1200" dirty="0"/>
        </a:p>
      </dsp:txBody>
      <dsp:txXfrm>
        <a:off x="6350986" y="0"/>
        <a:ext cx="1926417" cy="358466"/>
      </dsp:txXfrm>
    </dsp:sp>
    <dsp:sp modelId="{5B08EEF6-2993-4A8C-A14B-E82C7F37BD3F}">
      <dsp:nvSpPr>
        <dsp:cNvPr id="0" name=""/>
        <dsp:cNvSpPr/>
      </dsp:nvSpPr>
      <dsp:spPr>
        <a:xfrm>
          <a:off x="8228148" y="0"/>
          <a:ext cx="2284883" cy="35846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fr-FR" sz="1200" kern="1200" dirty="0"/>
            <a:t>Conclusion et perspectives</a:t>
          </a:r>
          <a:endParaRPr lang="en-GB" sz="1200" kern="1200" dirty="0"/>
        </a:p>
      </dsp:txBody>
      <dsp:txXfrm>
        <a:off x="8407381" y="0"/>
        <a:ext cx="1926417" cy="358466"/>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4EAE59-0B73-474A-BF67-8183AC010ACF}">
      <dsp:nvSpPr>
        <dsp:cNvPr id="0" name=""/>
        <dsp:cNvSpPr/>
      </dsp:nvSpPr>
      <dsp:spPr>
        <a:xfrm>
          <a:off x="0" y="0"/>
          <a:ext cx="2284883" cy="358466"/>
        </a:xfrm>
        <a:prstGeom prst="chevron">
          <a:avLst/>
        </a:prstGeom>
        <a:solidFill>
          <a:srgbClr val="4472C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fr-FR" sz="1200" kern="1200" dirty="0"/>
            <a:t>Contexte et objectifs</a:t>
          </a:r>
          <a:endParaRPr lang="en-GB" sz="1200" kern="1200" dirty="0"/>
        </a:p>
      </dsp:txBody>
      <dsp:txXfrm>
        <a:off x="179233" y="0"/>
        <a:ext cx="1926417" cy="358466"/>
      </dsp:txXfrm>
    </dsp:sp>
    <dsp:sp modelId="{93D53AA9-BC21-48FD-A8B5-CB20E7E10041}">
      <dsp:nvSpPr>
        <dsp:cNvPr id="0" name=""/>
        <dsp:cNvSpPr/>
      </dsp:nvSpPr>
      <dsp:spPr>
        <a:xfrm>
          <a:off x="2058962" y="0"/>
          <a:ext cx="2284883" cy="358466"/>
        </a:xfrm>
        <a:prstGeom prst="chevron">
          <a:avLst/>
        </a:prstGeom>
        <a:solidFill>
          <a:srgbClr val="4472C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fr-FR" sz="1200" kern="1200" dirty="0"/>
            <a:t>Techniques de mesures</a:t>
          </a:r>
          <a:endParaRPr lang="en-GB" sz="1200" kern="1200" dirty="0"/>
        </a:p>
      </dsp:txBody>
      <dsp:txXfrm>
        <a:off x="2238195" y="0"/>
        <a:ext cx="1926417" cy="358466"/>
      </dsp:txXfrm>
    </dsp:sp>
    <dsp:sp modelId="{8A194DAB-3C4B-48B4-9DF3-265481C066AB}">
      <dsp:nvSpPr>
        <dsp:cNvPr id="0" name=""/>
        <dsp:cNvSpPr/>
      </dsp:nvSpPr>
      <dsp:spPr>
        <a:xfrm>
          <a:off x="4115358" y="0"/>
          <a:ext cx="2284883" cy="358466"/>
        </a:xfrm>
        <a:prstGeom prst="chevron">
          <a:avLst/>
        </a:prstGeom>
        <a:solidFill>
          <a:srgbClr val="4472C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fr-FR" sz="1200" kern="1200" dirty="0"/>
            <a:t>Dispositif expérimental</a:t>
          </a:r>
          <a:endParaRPr lang="en-GB" sz="1200" kern="1200" dirty="0"/>
        </a:p>
      </dsp:txBody>
      <dsp:txXfrm>
        <a:off x="4294591" y="0"/>
        <a:ext cx="1926417" cy="358466"/>
      </dsp:txXfrm>
    </dsp:sp>
    <dsp:sp modelId="{8B0B9736-AC4D-44A9-870D-8B1138A0C459}">
      <dsp:nvSpPr>
        <dsp:cNvPr id="0" name=""/>
        <dsp:cNvSpPr/>
      </dsp:nvSpPr>
      <dsp:spPr>
        <a:xfrm>
          <a:off x="6171753" y="0"/>
          <a:ext cx="2284883" cy="358466"/>
        </a:xfrm>
        <a:prstGeom prst="chevron">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fr-FR" sz="1200" kern="1200" dirty="0"/>
            <a:t>Résultats</a:t>
          </a:r>
          <a:endParaRPr lang="en-GB" sz="1200" kern="1200" dirty="0"/>
        </a:p>
      </dsp:txBody>
      <dsp:txXfrm>
        <a:off x="6350986" y="0"/>
        <a:ext cx="1926417" cy="358466"/>
      </dsp:txXfrm>
    </dsp:sp>
    <dsp:sp modelId="{5B08EEF6-2993-4A8C-A14B-E82C7F37BD3F}">
      <dsp:nvSpPr>
        <dsp:cNvPr id="0" name=""/>
        <dsp:cNvSpPr/>
      </dsp:nvSpPr>
      <dsp:spPr>
        <a:xfrm>
          <a:off x="8228148" y="0"/>
          <a:ext cx="2284883" cy="35846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fr-FR" sz="1200" kern="1200" dirty="0"/>
            <a:t>Conclusion et perspectives</a:t>
          </a:r>
          <a:endParaRPr lang="en-GB" sz="1200" kern="1200" dirty="0"/>
        </a:p>
      </dsp:txBody>
      <dsp:txXfrm>
        <a:off x="8407381" y="0"/>
        <a:ext cx="1926417" cy="358466"/>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4EAE59-0B73-474A-BF67-8183AC010ACF}">
      <dsp:nvSpPr>
        <dsp:cNvPr id="0" name=""/>
        <dsp:cNvSpPr/>
      </dsp:nvSpPr>
      <dsp:spPr>
        <a:xfrm>
          <a:off x="0" y="0"/>
          <a:ext cx="2284883" cy="358466"/>
        </a:xfrm>
        <a:prstGeom prst="chevron">
          <a:avLst/>
        </a:prstGeom>
        <a:solidFill>
          <a:srgbClr val="4472C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fr-FR" sz="1200" kern="1200" dirty="0"/>
            <a:t>Contexte et objectifs</a:t>
          </a:r>
          <a:endParaRPr lang="en-GB" sz="1200" kern="1200" dirty="0"/>
        </a:p>
      </dsp:txBody>
      <dsp:txXfrm>
        <a:off x="179233" y="0"/>
        <a:ext cx="1926417" cy="358466"/>
      </dsp:txXfrm>
    </dsp:sp>
    <dsp:sp modelId="{93D53AA9-BC21-48FD-A8B5-CB20E7E10041}">
      <dsp:nvSpPr>
        <dsp:cNvPr id="0" name=""/>
        <dsp:cNvSpPr/>
      </dsp:nvSpPr>
      <dsp:spPr>
        <a:xfrm>
          <a:off x="2058962" y="0"/>
          <a:ext cx="2284883" cy="358466"/>
        </a:xfrm>
        <a:prstGeom prst="chevron">
          <a:avLst/>
        </a:prstGeom>
        <a:solidFill>
          <a:srgbClr val="4472C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fr-FR" sz="1200" kern="1200" dirty="0"/>
            <a:t>Techniques de mesures</a:t>
          </a:r>
          <a:endParaRPr lang="en-GB" sz="1200" kern="1200" dirty="0"/>
        </a:p>
      </dsp:txBody>
      <dsp:txXfrm>
        <a:off x="2238195" y="0"/>
        <a:ext cx="1926417" cy="358466"/>
      </dsp:txXfrm>
    </dsp:sp>
    <dsp:sp modelId="{8A194DAB-3C4B-48B4-9DF3-265481C066AB}">
      <dsp:nvSpPr>
        <dsp:cNvPr id="0" name=""/>
        <dsp:cNvSpPr/>
      </dsp:nvSpPr>
      <dsp:spPr>
        <a:xfrm>
          <a:off x="4115358" y="0"/>
          <a:ext cx="2284883" cy="358466"/>
        </a:xfrm>
        <a:prstGeom prst="chevron">
          <a:avLst/>
        </a:prstGeom>
        <a:solidFill>
          <a:srgbClr val="4472C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fr-FR" sz="1200" kern="1200" dirty="0"/>
            <a:t>Dispositif expérimental</a:t>
          </a:r>
          <a:endParaRPr lang="en-GB" sz="1200" kern="1200" dirty="0"/>
        </a:p>
      </dsp:txBody>
      <dsp:txXfrm>
        <a:off x="4294591" y="0"/>
        <a:ext cx="1926417" cy="358466"/>
      </dsp:txXfrm>
    </dsp:sp>
    <dsp:sp modelId="{8B0B9736-AC4D-44A9-870D-8B1138A0C459}">
      <dsp:nvSpPr>
        <dsp:cNvPr id="0" name=""/>
        <dsp:cNvSpPr/>
      </dsp:nvSpPr>
      <dsp:spPr>
        <a:xfrm>
          <a:off x="6171753" y="0"/>
          <a:ext cx="2284883" cy="358466"/>
        </a:xfrm>
        <a:prstGeom prst="chevron">
          <a:avLst/>
        </a:prstGeom>
        <a:solidFill>
          <a:srgbClr val="4472C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fr-FR" sz="1200" kern="1200" dirty="0"/>
            <a:t>Résultats</a:t>
          </a:r>
          <a:endParaRPr lang="en-GB" sz="1200" kern="1200" dirty="0"/>
        </a:p>
      </dsp:txBody>
      <dsp:txXfrm>
        <a:off x="6350986" y="0"/>
        <a:ext cx="1926417" cy="358466"/>
      </dsp:txXfrm>
    </dsp:sp>
    <dsp:sp modelId="{5B08EEF6-2993-4A8C-A14B-E82C7F37BD3F}">
      <dsp:nvSpPr>
        <dsp:cNvPr id="0" name=""/>
        <dsp:cNvSpPr/>
      </dsp:nvSpPr>
      <dsp:spPr>
        <a:xfrm>
          <a:off x="8230716" y="0"/>
          <a:ext cx="2284883" cy="358466"/>
        </a:xfrm>
        <a:prstGeom prst="chevron">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fr-FR" sz="1200" kern="1200" dirty="0"/>
            <a:t>Conclusion et perspectives</a:t>
          </a:r>
          <a:endParaRPr lang="en-GB" sz="1200" kern="1200" dirty="0"/>
        </a:p>
      </dsp:txBody>
      <dsp:txXfrm>
        <a:off x="8409949" y="0"/>
        <a:ext cx="1926417" cy="358466"/>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4EAE59-0B73-474A-BF67-8183AC010ACF}">
      <dsp:nvSpPr>
        <dsp:cNvPr id="0" name=""/>
        <dsp:cNvSpPr/>
      </dsp:nvSpPr>
      <dsp:spPr>
        <a:xfrm>
          <a:off x="0" y="0"/>
          <a:ext cx="2284883" cy="358466"/>
        </a:xfrm>
        <a:prstGeom prst="chevron">
          <a:avLst/>
        </a:prstGeom>
        <a:solidFill>
          <a:srgbClr val="4472C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fr-FR" sz="1200" kern="1200" dirty="0"/>
            <a:t>Contexte et objectifs</a:t>
          </a:r>
          <a:endParaRPr lang="en-GB" sz="1200" kern="1200" dirty="0"/>
        </a:p>
      </dsp:txBody>
      <dsp:txXfrm>
        <a:off x="179233" y="0"/>
        <a:ext cx="1926417" cy="358466"/>
      </dsp:txXfrm>
    </dsp:sp>
    <dsp:sp modelId="{93D53AA9-BC21-48FD-A8B5-CB20E7E10041}">
      <dsp:nvSpPr>
        <dsp:cNvPr id="0" name=""/>
        <dsp:cNvSpPr/>
      </dsp:nvSpPr>
      <dsp:spPr>
        <a:xfrm>
          <a:off x="2058962" y="0"/>
          <a:ext cx="2284883" cy="358466"/>
        </a:xfrm>
        <a:prstGeom prst="chevron">
          <a:avLst/>
        </a:prstGeom>
        <a:solidFill>
          <a:srgbClr val="4472C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fr-FR" sz="1200" kern="1200" dirty="0"/>
            <a:t>Techniques de mesures</a:t>
          </a:r>
          <a:endParaRPr lang="en-GB" sz="1200" kern="1200" dirty="0"/>
        </a:p>
      </dsp:txBody>
      <dsp:txXfrm>
        <a:off x="2238195" y="0"/>
        <a:ext cx="1926417" cy="358466"/>
      </dsp:txXfrm>
    </dsp:sp>
    <dsp:sp modelId="{8A194DAB-3C4B-48B4-9DF3-265481C066AB}">
      <dsp:nvSpPr>
        <dsp:cNvPr id="0" name=""/>
        <dsp:cNvSpPr/>
      </dsp:nvSpPr>
      <dsp:spPr>
        <a:xfrm>
          <a:off x="4115358" y="0"/>
          <a:ext cx="2284883" cy="358466"/>
        </a:xfrm>
        <a:prstGeom prst="chevron">
          <a:avLst/>
        </a:prstGeom>
        <a:solidFill>
          <a:srgbClr val="4472C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fr-FR" sz="1200" kern="1200" dirty="0"/>
            <a:t>Dispositif expérimental</a:t>
          </a:r>
          <a:endParaRPr lang="en-GB" sz="1200" kern="1200" dirty="0"/>
        </a:p>
      </dsp:txBody>
      <dsp:txXfrm>
        <a:off x="4294591" y="0"/>
        <a:ext cx="1926417" cy="358466"/>
      </dsp:txXfrm>
    </dsp:sp>
    <dsp:sp modelId="{8B0B9736-AC4D-44A9-870D-8B1138A0C459}">
      <dsp:nvSpPr>
        <dsp:cNvPr id="0" name=""/>
        <dsp:cNvSpPr/>
      </dsp:nvSpPr>
      <dsp:spPr>
        <a:xfrm>
          <a:off x="6171753" y="0"/>
          <a:ext cx="2284883" cy="358466"/>
        </a:xfrm>
        <a:prstGeom prst="chevron">
          <a:avLst/>
        </a:prstGeom>
        <a:solidFill>
          <a:srgbClr val="4472C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fr-FR" sz="1200" kern="1200" dirty="0"/>
            <a:t>Résultats</a:t>
          </a:r>
          <a:endParaRPr lang="en-GB" sz="1200" kern="1200" dirty="0"/>
        </a:p>
      </dsp:txBody>
      <dsp:txXfrm>
        <a:off x="6350986" y="0"/>
        <a:ext cx="1926417" cy="358466"/>
      </dsp:txXfrm>
    </dsp:sp>
    <dsp:sp modelId="{5B08EEF6-2993-4A8C-A14B-E82C7F37BD3F}">
      <dsp:nvSpPr>
        <dsp:cNvPr id="0" name=""/>
        <dsp:cNvSpPr/>
      </dsp:nvSpPr>
      <dsp:spPr>
        <a:xfrm>
          <a:off x="8230716" y="0"/>
          <a:ext cx="2284883" cy="358466"/>
        </a:xfrm>
        <a:prstGeom prst="chevron">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fr-FR" sz="1200" kern="1200" dirty="0"/>
            <a:t>Conclusion et perspectives</a:t>
          </a:r>
          <a:endParaRPr lang="en-GB" sz="1200" kern="1200" dirty="0"/>
        </a:p>
      </dsp:txBody>
      <dsp:txXfrm>
        <a:off x="8409949" y="0"/>
        <a:ext cx="1926417" cy="35846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4EAE59-0B73-474A-BF67-8183AC010ACF}">
      <dsp:nvSpPr>
        <dsp:cNvPr id="0" name=""/>
        <dsp:cNvSpPr/>
      </dsp:nvSpPr>
      <dsp:spPr>
        <a:xfrm>
          <a:off x="0" y="0"/>
          <a:ext cx="2284883" cy="358466"/>
        </a:xfrm>
        <a:prstGeom prst="chevron">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fr-FR" sz="1200" kern="1200" dirty="0"/>
            <a:t>Contexte et objectifs</a:t>
          </a:r>
          <a:endParaRPr lang="en-GB" sz="1200" kern="1200" dirty="0"/>
        </a:p>
      </dsp:txBody>
      <dsp:txXfrm>
        <a:off x="179233" y="0"/>
        <a:ext cx="1926417" cy="358466"/>
      </dsp:txXfrm>
    </dsp:sp>
    <dsp:sp modelId="{93D53AA9-BC21-48FD-A8B5-CB20E7E10041}">
      <dsp:nvSpPr>
        <dsp:cNvPr id="0" name=""/>
        <dsp:cNvSpPr/>
      </dsp:nvSpPr>
      <dsp:spPr>
        <a:xfrm>
          <a:off x="2058962" y="0"/>
          <a:ext cx="2284883" cy="35846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fr-FR" sz="1200" kern="1200" dirty="0"/>
            <a:t>Techniques de mesures</a:t>
          </a:r>
          <a:endParaRPr lang="en-GB" sz="1200" kern="1200" dirty="0"/>
        </a:p>
      </dsp:txBody>
      <dsp:txXfrm>
        <a:off x="2238195" y="0"/>
        <a:ext cx="1926417" cy="358466"/>
      </dsp:txXfrm>
    </dsp:sp>
    <dsp:sp modelId="{8A194DAB-3C4B-48B4-9DF3-265481C066AB}">
      <dsp:nvSpPr>
        <dsp:cNvPr id="0" name=""/>
        <dsp:cNvSpPr/>
      </dsp:nvSpPr>
      <dsp:spPr>
        <a:xfrm>
          <a:off x="4115358" y="0"/>
          <a:ext cx="2284883" cy="35846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fr-FR" sz="1200" kern="1200" dirty="0"/>
            <a:t>Dispositif expérimental</a:t>
          </a:r>
          <a:endParaRPr lang="en-GB" sz="1200" kern="1200" dirty="0"/>
        </a:p>
      </dsp:txBody>
      <dsp:txXfrm>
        <a:off x="4294591" y="0"/>
        <a:ext cx="1926417" cy="358466"/>
      </dsp:txXfrm>
    </dsp:sp>
    <dsp:sp modelId="{8B0B9736-AC4D-44A9-870D-8B1138A0C459}">
      <dsp:nvSpPr>
        <dsp:cNvPr id="0" name=""/>
        <dsp:cNvSpPr/>
      </dsp:nvSpPr>
      <dsp:spPr>
        <a:xfrm>
          <a:off x="6171753" y="0"/>
          <a:ext cx="2284883" cy="35846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fr-FR" sz="1200" kern="1200" dirty="0"/>
            <a:t>Résultats</a:t>
          </a:r>
          <a:endParaRPr lang="en-GB" sz="1200" kern="1200" dirty="0"/>
        </a:p>
      </dsp:txBody>
      <dsp:txXfrm>
        <a:off x="6350986" y="0"/>
        <a:ext cx="1926417" cy="358466"/>
      </dsp:txXfrm>
    </dsp:sp>
    <dsp:sp modelId="{5B08EEF6-2993-4A8C-A14B-E82C7F37BD3F}">
      <dsp:nvSpPr>
        <dsp:cNvPr id="0" name=""/>
        <dsp:cNvSpPr/>
      </dsp:nvSpPr>
      <dsp:spPr>
        <a:xfrm>
          <a:off x="8228148" y="0"/>
          <a:ext cx="2284883" cy="35846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fr-FR" sz="1200" kern="1200" dirty="0"/>
            <a:t>Conclusion et perspectives</a:t>
          </a:r>
          <a:endParaRPr lang="en-GB" sz="1200" kern="1200" dirty="0"/>
        </a:p>
      </dsp:txBody>
      <dsp:txXfrm>
        <a:off x="8407381" y="0"/>
        <a:ext cx="1926417" cy="35846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4EAE59-0B73-474A-BF67-8183AC010ACF}">
      <dsp:nvSpPr>
        <dsp:cNvPr id="0" name=""/>
        <dsp:cNvSpPr/>
      </dsp:nvSpPr>
      <dsp:spPr>
        <a:xfrm>
          <a:off x="0" y="0"/>
          <a:ext cx="2284883" cy="358466"/>
        </a:xfrm>
        <a:prstGeom prst="chevron">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fr-FR" sz="1200" kern="1200" dirty="0"/>
            <a:t>Contexte et objectifs</a:t>
          </a:r>
          <a:endParaRPr lang="en-GB" sz="1200" kern="1200" dirty="0"/>
        </a:p>
      </dsp:txBody>
      <dsp:txXfrm>
        <a:off x="179233" y="0"/>
        <a:ext cx="1926417" cy="358466"/>
      </dsp:txXfrm>
    </dsp:sp>
    <dsp:sp modelId="{93D53AA9-BC21-48FD-A8B5-CB20E7E10041}">
      <dsp:nvSpPr>
        <dsp:cNvPr id="0" name=""/>
        <dsp:cNvSpPr/>
      </dsp:nvSpPr>
      <dsp:spPr>
        <a:xfrm>
          <a:off x="2058962" y="0"/>
          <a:ext cx="2284883" cy="35846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fr-FR" sz="1200" kern="1200" dirty="0"/>
            <a:t>Techniques de mesures</a:t>
          </a:r>
          <a:endParaRPr lang="en-GB" sz="1200" kern="1200" dirty="0"/>
        </a:p>
      </dsp:txBody>
      <dsp:txXfrm>
        <a:off x="2238195" y="0"/>
        <a:ext cx="1926417" cy="358466"/>
      </dsp:txXfrm>
    </dsp:sp>
    <dsp:sp modelId="{8A194DAB-3C4B-48B4-9DF3-265481C066AB}">
      <dsp:nvSpPr>
        <dsp:cNvPr id="0" name=""/>
        <dsp:cNvSpPr/>
      </dsp:nvSpPr>
      <dsp:spPr>
        <a:xfrm>
          <a:off x="4115358" y="0"/>
          <a:ext cx="2284883" cy="35846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fr-FR" sz="1200" kern="1200" dirty="0"/>
            <a:t>Dispositif expérimental</a:t>
          </a:r>
          <a:endParaRPr lang="en-GB" sz="1200" kern="1200" dirty="0"/>
        </a:p>
      </dsp:txBody>
      <dsp:txXfrm>
        <a:off x="4294591" y="0"/>
        <a:ext cx="1926417" cy="358466"/>
      </dsp:txXfrm>
    </dsp:sp>
    <dsp:sp modelId="{8B0B9736-AC4D-44A9-870D-8B1138A0C459}">
      <dsp:nvSpPr>
        <dsp:cNvPr id="0" name=""/>
        <dsp:cNvSpPr/>
      </dsp:nvSpPr>
      <dsp:spPr>
        <a:xfrm>
          <a:off x="6171753" y="0"/>
          <a:ext cx="2284883" cy="35846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fr-FR" sz="1200" kern="1200" dirty="0"/>
            <a:t>Résultats</a:t>
          </a:r>
          <a:endParaRPr lang="en-GB" sz="1200" kern="1200" dirty="0"/>
        </a:p>
      </dsp:txBody>
      <dsp:txXfrm>
        <a:off x="6350986" y="0"/>
        <a:ext cx="1926417" cy="358466"/>
      </dsp:txXfrm>
    </dsp:sp>
    <dsp:sp modelId="{5B08EEF6-2993-4A8C-A14B-E82C7F37BD3F}">
      <dsp:nvSpPr>
        <dsp:cNvPr id="0" name=""/>
        <dsp:cNvSpPr/>
      </dsp:nvSpPr>
      <dsp:spPr>
        <a:xfrm>
          <a:off x="8228148" y="0"/>
          <a:ext cx="2284883" cy="35846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fr-FR" sz="1200" kern="1200" dirty="0"/>
            <a:t>Conclusion et perspectives</a:t>
          </a:r>
          <a:endParaRPr lang="en-GB" sz="1200" kern="1200" dirty="0"/>
        </a:p>
      </dsp:txBody>
      <dsp:txXfrm>
        <a:off x="8407381" y="0"/>
        <a:ext cx="1926417" cy="35846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4EAE59-0B73-474A-BF67-8183AC010ACF}">
      <dsp:nvSpPr>
        <dsp:cNvPr id="0" name=""/>
        <dsp:cNvSpPr/>
      </dsp:nvSpPr>
      <dsp:spPr>
        <a:xfrm>
          <a:off x="0" y="0"/>
          <a:ext cx="2284883" cy="358466"/>
        </a:xfrm>
        <a:prstGeom prst="chevron">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fr-FR" sz="1200" kern="1200" dirty="0"/>
            <a:t>Contexte et objectifs</a:t>
          </a:r>
          <a:endParaRPr lang="en-GB" sz="1200" kern="1200" dirty="0"/>
        </a:p>
      </dsp:txBody>
      <dsp:txXfrm>
        <a:off x="179233" y="0"/>
        <a:ext cx="1926417" cy="358466"/>
      </dsp:txXfrm>
    </dsp:sp>
    <dsp:sp modelId="{93D53AA9-BC21-48FD-A8B5-CB20E7E10041}">
      <dsp:nvSpPr>
        <dsp:cNvPr id="0" name=""/>
        <dsp:cNvSpPr/>
      </dsp:nvSpPr>
      <dsp:spPr>
        <a:xfrm>
          <a:off x="2058962" y="0"/>
          <a:ext cx="2284883" cy="35846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fr-FR" sz="1200" kern="1200" dirty="0"/>
            <a:t>Techniques de mesures</a:t>
          </a:r>
          <a:endParaRPr lang="en-GB" sz="1200" kern="1200" dirty="0"/>
        </a:p>
      </dsp:txBody>
      <dsp:txXfrm>
        <a:off x="2238195" y="0"/>
        <a:ext cx="1926417" cy="358466"/>
      </dsp:txXfrm>
    </dsp:sp>
    <dsp:sp modelId="{8A194DAB-3C4B-48B4-9DF3-265481C066AB}">
      <dsp:nvSpPr>
        <dsp:cNvPr id="0" name=""/>
        <dsp:cNvSpPr/>
      </dsp:nvSpPr>
      <dsp:spPr>
        <a:xfrm>
          <a:off x="4115358" y="0"/>
          <a:ext cx="2284883" cy="35846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fr-FR" sz="1200" kern="1200" dirty="0"/>
            <a:t>Dispositif expérimental</a:t>
          </a:r>
          <a:endParaRPr lang="en-GB" sz="1200" kern="1200" dirty="0"/>
        </a:p>
      </dsp:txBody>
      <dsp:txXfrm>
        <a:off x="4294591" y="0"/>
        <a:ext cx="1926417" cy="358466"/>
      </dsp:txXfrm>
    </dsp:sp>
    <dsp:sp modelId="{8B0B9736-AC4D-44A9-870D-8B1138A0C459}">
      <dsp:nvSpPr>
        <dsp:cNvPr id="0" name=""/>
        <dsp:cNvSpPr/>
      </dsp:nvSpPr>
      <dsp:spPr>
        <a:xfrm>
          <a:off x="6171753" y="0"/>
          <a:ext cx="2284883" cy="35846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fr-FR" sz="1200" kern="1200" dirty="0"/>
            <a:t>Résultats</a:t>
          </a:r>
          <a:endParaRPr lang="en-GB" sz="1200" kern="1200" dirty="0"/>
        </a:p>
      </dsp:txBody>
      <dsp:txXfrm>
        <a:off x="6350986" y="0"/>
        <a:ext cx="1926417" cy="358466"/>
      </dsp:txXfrm>
    </dsp:sp>
    <dsp:sp modelId="{5B08EEF6-2993-4A8C-A14B-E82C7F37BD3F}">
      <dsp:nvSpPr>
        <dsp:cNvPr id="0" name=""/>
        <dsp:cNvSpPr/>
      </dsp:nvSpPr>
      <dsp:spPr>
        <a:xfrm>
          <a:off x="8228148" y="0"/>
          <a:ext cx="2284883" cy="35846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fr-FR" sz="1200" kern="1200" dirty="0"/>
            <a:t>Conclusion et perspectives</a:t>
          </a:r>
          <a:endParaRPr lang="en-GB" sz="1200" kern="1200" dirty="0"/>
        </a:p>
      </dsp:txBody>
      <dsp:txXfrm>
        <a:off x="8407381" y="0"/>
        <a:ext cx="1926417" cy="35846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4EAE59-0B73-474A-BF67-8183AC010ACF}">
      <dsp:nvSpPr>
        <dsp:cNvPr id="0" name=""/>
        <dsp:cNvSpPr/>
      </dsp:nvSpPr>
      <dsp:spPr>
        <a:xfrm>
          <a:off x="0" y="0"/>
          <a:ext cx="2284883" cy="358466"/>
        </a:xfrm>
        <a:prstGeom prst="chevron">
          <a:avLst/>
        </a:prstGeom>
        <a:solidFill>
          <a:srgbClr val="4472C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fr-FR" sz="1200" kern="1200" dirty="0"/>
            <a:t>Contexte et objectifs</a:t>
          </a:r>
          <a:endParaRPr lang="en-GB" sz="1200" kern="1200" dirty="0"/>
        </a:p>
      </dsp:txBody>
      <dsp:txXfrm>
        <a:off x="179233" y="0"/>
        <a:ext cx="1926417" cy="358466"/>
      </dsp:txXfrm>
    </dsp:sp>
    <dsp:sp modelId="{93D53AA9-BC21-48FD-A8B5-CB20E7E10041}">
      <dsp:nvSpPr>
        <dsp:cNvPr id="0" name=""/>
        <dsp:cNvSpPr/>
      </dsp:nvSpPr>
      <dsp:spPr>
        <a:xfrm>
          <a:off x="2058962" y="0"/>
          <a:ext cx="2284883" cy="358466"/>
        </a:xfrm>
        <a:prstGeom prst="chevron">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fr-FR" sz="1200" kern="1200" dirty="0"/>
            <a:t>Techniques de mesures</a:t>
          </a:r>
          <a:endParaRPr lang="en-GB" sz="1200" kern="1200" dirty="0"/>
        </a:p>
      </dsp:txBody>
      <dsp:txXfrm>
        <a:off x="2238195" y="0"/>
        <a:ext cx="1926417" cy="358466"/>
      </dsp:txXfrm>
    </dsp:sp>
    <dsp:sp modelId="{8A194DAB-3C4B-48B4-9DF3-265481C066AB}">
      <dsp:nvSpPr>
        <dsp:cNvPr id="0" name=""/>
        <dsp:cNvSpPr/>
      </dsp:nvSpPr>
      <dsp:spPr>
        <a:xfrm>
          <a:off x="4115358" y="0"/>
          <a:ext cx="2284883" cy="35846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fr-FR" sz="1200" kern="1200" dirty="0"/>
            <a:t>Dispositif expérimental</a:t>
          </a:r>
          <a:endParaRPr lang="en-GB" sz="1200" kern="1200" dirty="0"/>
        </a:p>
      </dsp:txBody>
      <dsp:txXfrm>
        <a:off x="4294591" y="0"/>
        <a:ext cx="1926417" cy="358466"/>
      </dsp:txXfrm>
    </dsp:sp>
    <dsp:sp modelId="{8B0B9736-AC4D-44A9-870D-8B1138A0C459}">
      <dsp:nvSpPr>
        <dsp:cNvPr id="0" name=""/>
        <dsp:cNvSpPr/>
      </dsp:nvSpPr>
      <dsp:spPr>
        <a:xfrm>
          <a:off x="6171753" y="0"/>
          <a:ext cx="2284883" cy="35846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fr-FR" sz="1200" kern="1200" dirty="0"/>
            <a:t>Résultats</a:t>
          </a:r>
          <a:endParaRPr lang="en-GB" sz="1200" kern="1200" dirty="0"/>
        </a:p>
      </dsp:txBody>
      <dsp:txXfrm>
        <a:off x="6350986" y="0"/>
        <a:ext cx="1926417" cy="358466"/>
      </dsp:txXfrm>
    </dsp:sp>
    <dsp:sp modelId="{5B08EEF6-2993-4A8C-A14B-E82C7F37BD3F}">
      <dsp:nvSpPr>
        <dsp:cNvPr id="0" name=""/>
        <dsp:cNvSpPr/>
      </dsp:nvSpPr>
      <dsp:spPr>
        <a:xfrm>
          <a:off x="8228148" y="0"/>
          <a:ext cx="2284883" cy="35846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fr-FR" sz="1200" kern="1200" dirty="0"/>
            <a:t>Conclusion et perspectives</a:t>
          </a:r>
          <a:endParaRPr lang="en-GB" sz="1200" kern="1200" dirty="0"/>
        </a:p>
      </dsp:txBody>
      <dsp:txXfrm>
        <a:off x="8407381" y="0"/>
        <a:ext cx="1926417" cy="35846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4EAE59-0B73-474A-BF67-8183AC010ACF}">
      <dsp:nvSpPr>
        <dsp:cNvPr id="0" name=""/>
        <dsp:cNvSpPr/>
      </dsp:nvSpPr>
      <dsp:spPr>
        <a:xfrm>
          <a:off x="0" y="0"/>
          <a:ext cx="2284883" cy="358466"/>
        </a:xfrm>
        <a:prstGeom prst="chevron">
          <a:avLst/>
        </a:prstGeom>
        <a:solidFill>
          <a:srgbClr val="4472C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fr-FR" sz="1200" kern="1200" dirty="0"/>
            <a:t>Contexte et objectifs</a:t>
          </a:r>
          <a:endParaRPr lang="en-GB" sz="1200" kern="1200" dirty="0"/>
        </a:p>
      </dsp:txBody>
      <dsp:txXfrm>
        <a:off x="179233" y="0"/>
        <a:ext cx="1926417" cy="358466"/>
      </dsp:txXfrm>
    </dsp:sp>
    <dsp:sp modelId="{93D53AA9-BC21-48FD-A8B5-CB20E7E10041}">
      <dsp:nvSpPr>
        <dsp:cNvPr id="0" name=""/>
        <dsp:cNvSpPr/>
      </dsp:nvSpPr>
      <dsp:spPr>
        <a:xfrm>
          <a:off x="2058962" y="0"/>
          <a:ext cx="2284883" cy="358466"/>
        </a:xfrm>
        <a:prstGeom prst="chevron">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fr-FR" sz="1200" kern="1200" dirty="0"/>
            <a:t>Techniques de mesures</a:t>
          </a:r>
          <a:endParaRPr lang="en-GB" sz="1200" kern="1200" dirty="0"/>
        </a:p>
      </dsp:txBody>
      <dsp:txXfrm>
        <a:off x="2238195" y="0"/>
        <a:ext cx="1926417" cy="358466"/>
      </dsp:txXfrm>
    </dsp:sp>
    <dsp:sp modelId="{8A194DAB-3C4B-48B4-9DF3-265481C066AB}">
      <dsp:nvSpPr>
        <dsp:cNvPr id="0" name=""/>
        <dsp:cNvSpPr/>
      </dsp:nvSpPr>
      <dsp:spPr>
        <a:xfrm>
          <a:off x="4115358" y="0"/>
          <a:ext cx="2284883" cy="35846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fr-FR" sz="1200" kern="1200" dirty="0"/>
            <a:t>Dispositif expérimental</a:t>
          </a:r>
          <a:endParaRPr lang="en-GB" sz="1200" kern="1200" dirty="0"/>
        </a:p>
      </dsp:txBody>
      <dsp:txXfrm>
        <a:off x="4294591" y="0"/>
        <a:ext cx="1926417" cy="358466"/>
      </dsp:txXfrm>
    </dsp:sp>
    <dsp:sp modelId="{8B0B9736-AC4D-44A9-870D-8B1138A0C459}">
      <dsp:nvSpPr>
        <dsp:cNvPr id="0" name=""/>
        <dsp:cNvSpPr/>
      </dsp:nvSpPr>
      <dsp:spPr>
        <a:xfrm>
          <a:off x="6171753" y="0"/>
          <a:ext cx="2284883" cy="35846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fr-FR" sz="1200" kern="1200" dirty="0"/>
            <a:t>Résultats</a:t>
          </a:r>
          <a:endParaRPr lang="en-GB" sz="1200" kern="1200" dirty="0"/>
        </a:p>
      </dsp:txBody>
      <dsp:txXfrm>
        <a:off x="6350986" y="0"/>
        <a:ext cx="1926417" cy="358466"/>
      </dsp:txXfrm>
    </dsp:sp>
    <dsp:sp modelId="{5B08EEF6-2993-4A8C-A14B-E82C7F37BD3F}">
      <dsp:nvSpPr>
        <dsp:cNvPr id="0" name=""/>
        <dsp:cNvSpPr/>
      </dsp:nvSpPr>
      <dsp:spPr>
        <a:xfrm>
          <a:off x="8228148" y="0"/>
          <a:ext cx="2284883" cy="35846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fr-FR" sz="1200" kern="1200" dirty="0"/>
            <a:t>Conclusion et perspectives</a:t>
          </a:r>
          <a:endParaRPr lang="en-GB" sz="1200" kern="1200" dirty="0"/>
        </a:p>
      </dsp:txBody>
      <dsp:txXfrm>
        <a:off x="8407381" y="0"/>
        <a:ext cx="1926417" cy="35846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4EAE59-0B73-474A-BF67-8183AC010ACF}">
      <dsp:nvSpPr>
        <dsp:cNvPr id="0" name=""/>
        <dsp:cNvSpPr/>
      </dsp:nvSpPr>
      <dsp:spPr>
        <a:xfrm>
          <a:off x="0" y="0"/>
          <a:ext cx="2284883" cy="358466"/>
        </a:xfrm>
        <a:prstGeom prst="chevron">
          <a:avLst/>
        </a:prstGeom>
        <a:solidFill>
          <a:srgbClr val="4472C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fr-FR" sz="1200" kern="1200" dirty="0"/>
            <a:t>Contexte et objectifs</a:t>
          </a:r>
          <a:endParaRPr lang="en-GB" sz="1200" kern="1200" dirty="0"/>
        </a:p>
      </dsp:txBody>
      <dsp:txXfrm>
        <a:off x="179233" y="0"/>
        <a:ext cx="1926417" cy="358466"/>
      </dsp:txXfrm>
    </dsp:sp>
    <dsp:sp modelId="{93D53AA9-BC21-48FD-A8B5-CB20E7E10041}">
      <dsp:nvSpPr>
        <dsp:cNvPr id="0" name=""/>
        <dsp:cNvSpPr/>
      </dsp:nvSpPr>
      <dsp:spPr>
        <a:xfrm>
          <a:off x="2058962" y="0"/>
          <a:ext cx="2284883" cy="358466"/>
        </a:xfrm>
        <a:prstGeom prst="chevron">
          <a:avLst/>
        </a:prstGeom>
        <a:solidFill>
          <a:srgbClr val="4472C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fr-FR" sz="1200" kern="1200" dirty="0"/>
            <a:t>Techniques de mesures</a:t>
          </a:r>
          <a:endParaRPr lang="en-GB" sz="1200" kern="1200" dirty="0"/>
        </a:p>
      </dsp:txBody>
      <dsp:txXfrm>
        <a:off x="2238195" y="0"/>
        <a:ext cx="1926417" cy="358466"/>
      </dsp:txXfrm>
    </dsp:sp>
    <dsp:sp modelId="{8A194DAB-3C4B-48B4-9DF3-265481C066AB}">
      <dsp:nvSpPr>
        <dsp:cNvPr id="0" name=""/>
        <dsp:cNvSpPr/>
      </dsp:nvSpPr>
      <dsp:spPr>
        <a:xfrm>
          <a:off x="4115358" y="0"/>
          <a:ext cx="2284883" cy="358466"/>
        </a:xfrm>
        <a:prstGeom prst="chevron">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fr-FR" sz="1200" kern="1200" dirty="0"/>
            <a:t>Dispositif expérimental</a:t>
          </a:r>
          <a:endParaRPr lang="en-GB" sz="1200" kern="1200" dirty="0"/>
        </a:p>
      </dsp:txBody>
      <dsp:txXfrm>
        <a:off x="4294591" y="0"/>
        <a:ext cx="1926417" cy="358466"/>
      </dsp:txXfrm>
    </dsp:sp>
    <dsp:sp modelId="{8B0B9736-AC4D-44A9-870D-8B1138A0C459}">
      <dsp:nvSpPr>
        <dsp:cNvPr id="0" name=""/>
        <dsp:cNvSpPr/>
      </dsp:nvSpPr>
      <dsp:spPr>
        <a:xfrm>
          <a:off x="6171753" y="0"/>
          <a:ext cx="2284883" cy="35846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fr-FR" sz="1200" kern="1200" dirty="0"/>
            <a:t>Résultats</a:t>
          </a:r>
          <a:endParaRPr lang="en-GB" sz="1200" kern="1200" dirty="0"/>
        </a:p>
      </dsp:txBody>
      <dsp:txXfrm>
        <a:off x="6350986" y="0"/>
        <a:ext cx="1926417" cy="358466"/>
      </dsp:txXfrm>
    </dsp:sp>
    <dsp:sp modelId="{5B08EEF6-2993-4A8C-A14B-E82C7F37BD3F}">
      <dsp:nvSpPr>
        <dsp:cNvPr id="0" name=""/>
        <dsp:cNvSpPr/>
      </dsp:nvSpPr>
      <dsp:spPr>
        <a:xfrm>
          <a:off x="8228148" y="0"/>
          <a:ext cx="2284883" cy="35846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fr-FR" sz="1200" kern="1200" dirty="0"/>
            <a:t>Conclusion et perspectives</a:t>
          </a:r>
          <a:endParaRPr lang="en-GB" sz="1200" kern="1200" dirty="0"/>
        </a:p>
      </dsp:txBody>
      <dsp:txXfrm>
        <a:off x="8407381" y="0"/>
        <a:ext cx="1926417" cy="35846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4EAE59-0B73-474A-BF67-8183AC010ACF}">
      <dsp:nvSpPr>
        <dsp:cNvPr id="0" name=""/>
        <dsp:cNvSpPr/>
      </dsp:nvSpPr>
      <dsp:spPr>
        <a:xfrm>
          <a:off x="0" y="0"/>
          <a:ext cx="2284883" cy="358466"/>
        </a:xfrm>
        <a:prstGeom prst="chevron">
          <a:avLst/>
        </a:prstGeom>
        <a:solidFill>
          <a:srgbClr val="4472C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fr-FR" sz="1200" kern="1200" dirty="0"/>
            <a:t>Contexte et objectifs</a:t>
          </a:r>
          <a:endParaRPr lang="en-GB" sz="1200" kern="1200" dirty="0"/>
        </a:p>
      </dsp:txBody>
      <dsp:txXfrm>
        <a:off x="179233" y="0"/>
        <a:ext cx="1926417" cy="358466"/>
      </dsp:txXfrm>
    </dsp:sp>
    <dsp:sp modelId="{93D53AA9-BC21-48FD-A8B5-CB20E7E10041}">
      <dsp:nvSpPr>
        <dsp:cNvPr id="0" name=""/>
        <dsp:cNvSpPr/>
      </dsp:nvSpPr>
      <dsp:spPr>
        <a:xfrm>
          <a:off x="2058962" y="0"/>
          <a:ext cx="2284883" cy="358466"/>
        </a:xfrm>
        <a:prstGeom prst="chevron">
          <a:avLst/>
        </a:prstGeom>
        <a:solidFill>
          <a:srgbClr val="4472C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fr-FR" sz="1200" kern="1200" dirty="0"/>
            <a:t>Techniques de mesures</a:t>
          </a:r>
          <a:endParaRPr lang="en-GB" sz="1200" kern="1200" dirty="0"/>
        </a:p>
      </dsp:txBody>
      <dsp:txXfrm>
        <a:off x="2238195" y="0"/>
        <a:ext cx="1926417" cy="358466"/>
      </dsp:txXfrm>
    </dsp:sp>
    <dsp:sp modelId="{8A194DAB-3C4B-48B4-9DF3-265481C066AB}">
      <dsp:nvSpPr>
        <dsp:cNvPr id="0" name=""/>
        <dsp:cNvSpPr/>
      </dsp:nvSpPr>
      <dsp:spPr>
        <a:xfrm>
          <a:off x="4115358" y="0"/>
          <a:ext cx="2284883" cy="358466"/>
        </a:xfrm>
        <a:prstGeom prst="chevron">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fr-FR" sz="1200" kern="1200" dirty="0"/>
            <a:t>Dispositif expérimental</a:t>
          </a:r>
          <a:endParaRPr lang="en-GB" sz="1200" kern="1200" dirty="0"/>
        </a:p>
      </dsp:txBody>
      <dsp:txXfrm>
        <a:off x="4294591" y="0"/>
        <a:ext cx="1926417" cy="358466"/>
      </dsp:txXfrm>
    </dsp:sp>
    <dsp:sp modelId="{8B0B9736-AC4D-44A9-870D-8B1138A0C459}">
      <dsp:nvSpPr>
        <dsp:cNvPr id="0" name=""/>
        <dsp:cNvSpPr/>
      </dsp:nvSpPr>
      <dsp:spPr>
        <a:xfrm>
          <a:off x="6171753" y="0"/>
          <a:ext cx="2284883" cy="35846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fr-FR" sz="1200" kern="1200" dirty="0"/>
            <a:t>Résultats</a:t>
          </a:r>
          <a:endParaRPr lang="en-GB" sz="1200" kern="1200" dirty="0"/>
        </a:p>
      </dsp:txBody>
      <dsp:txXfrm>
        <a:off x="6350986" y="0"/>
        <a:ext cx="1926417" cy="358466"/>
      </dsp:txXfrm>
    </dsp:sp>
    <dsp:sp modelId="{5B08EEF6-2993-4A8C-A14B-E82C7F37BD3F}">
      <dsp:nvSpPr>
        <dsp:cNvPr id="0" name=""/>
        <dsp:cNvSpPr/>
      </dsp:nvSpPr>
      <dsp:spPr>
        <a:xfrm>
          <a:off x="8228148" y="0"/>
          <a:ext cx="2284883" cy="35846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fr-FR" sz="1200" kern="1200" dirty="0"/>
            <a:t>Conclusion et perspectives</a:t>
          </a:r>
          <a:endParaRPr lang="en-GB" sz="1200" kern="1200" dirty="0"/>
        </a:p>
      </dsp:txBody>
      <dsp:txXfrm>
        <a:off x="8407381" y="0"/>
        <a:ext cx="1926417" cy="358466"/>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5C1D22-5B4A-4A0B-B8CB-5CBF832CBC8F}" type="datetimeFigureOut">
              <a:rPr lang="en-GB" smtClean="0"/>
              <a:t>14/10/2019</a:t>
            </a:fld>
            <a:endParaRPr lang="en-GB"/>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A4B2F9-7954-4D43-AB17-17669ABF4DE9}" type="slidenum">
              <a:rPr lang="en-GB" smtClean="0"/>
              <a:t>‹N°›</a:t>
            </a:fld>
            <a:endParaRPr lang="en-GB"/>
          </a:p>
        </p:txBody>
      </p:sp>
    </p:spTree>
    <p:extLst>
      <p:ext uri="{BB962C8B-B14F-4D97-AF65-F5344CB8AC3E}">
        <p14:creationId xmlns:p14="http://schemas.microsoft.com/office/powerpoint/2010/main" val="34402675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AB1A03-5788-4901-B27F-5E4A2511DCAD}"/>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en-GB"/>
          </a:p>
        </p:txBody>
      </p:sp>
      <p:sp>
        <p:nvSpPr>
          <p:cNvPr id="3" name="Sous-titre 2">
            <a:extLst>
              <a:ext uri="{FF2B5EF4-FFF2-40B4-BE49-F238E27FC236}">
                <a16:creationId xmlns:a16="http://schemas.microsoft.com/office/drawing/2014/main" id="{02CB56D8-3D46-43E8-A80B-6FDAE55366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GB"/>
          </a:p>
        </p:txBody>
      </p:sp>
      <p:sp>
        <p:nvSpPr>
          <p:cNvPr id="4" name="Espace réservé de la date 3">
            <a:extLst>
              <a:ext uri="{FF2B5EF4-FFF2-40B4-BE49-F238E27FC236}">
                <a16:creationId xmlns:a16="http://schemas.microsoft.com/office/drawing/2014/main" id="{30B74F53-F6C4-4DFC-B560-768FA5FDCBBA}"/>
              </a:ext>
            </a:extLst>
          </p:cNvPr>
          <p:cNvSpPr>
            <a:spLocks noGrp="1"/>
          </p:cNvSpPr>
          <p:nvPr>
            <p:ph type="dt" sz="half" idx="10"/>
          </p:nvPr>
        </p:nvSpPr>
        <p:spPr/>
        <p:txBody>
          <a:bodyPr/>
          <a:lstStyle/>
          <a:p>
            <a:r>
              <a:rPr lang="fr-FR"/>
              <a:t>17/04/2018</a:t>
            </a:r>
            <a:endParaRPr lang="en-GB"/>
          </a:p>
        </p:txBody>
      </p:sp>
      <p:sp>
        <p:nvSpPr>
          <p:cNvPr id="5" name="Espace réservé du pied de page 4">
            <a:extLst>
              <a:ext uri="{FF2B5EF4-FFF2-40B4-BE49-F238E27FC236}">
                <a16:creationId xmlns:a16="http://schemas.microsoft.com/office/drawing/2014/main" id="{2C5ED229-6CCC-45A3-8032-CA838DAD5C93}"/>
              </a:ext>
            </a:extLst>
          </p:cNvPr>
          <p:cNvSpPr>
            <a:spLocks noGrp="1"/>
          </p:cNvSpPr>
          <p:nvPr>
            <p:ph type="ftr" sz="quarter" idx="11"/>
          </p:nvPr>
        </p:nvSpPr>
        <p:spPr/>
        <p:txBody>
          <a:bodyPr/>
          <a:lstStyle/>
          <a:p>
            <a:r>
              <a:rPr lang="fr-FR"/>
              <a:t>Soutenance de thèse - Alexandre MOUTTE</a:t>
            </a:r>
            <a:endParaRPr lang="en-GB"/>
          </a:p>
        </p:txBody>
      </p:sp>
      <p:sp>
        <p:nvSpPr>
          <p:cNvPr id="6" name="Espace réservé du numéro de diapositive 5">
            <a:extLst>
              <a:ext uri="{FF2B5EF4-FFF2-40B4-BE49-F238E27FC236}">
                <a16:creationId xmlns:a16="http://schemas.microsoft.com/office/drawing/2014/main" id="{E6B114B5-41B4-4A66-A098-6EFFC3AC136C}"/>
              </a:ext>
            </a:extLst>
          </p:cNvPr>
          <p:cNvSpPr>
            <a:spLocks noGrp="1"/>
          </p:cNvSpPr>
          <p:nvPr>
            <p:ph type="sldNum" sz="quarter" idx="12"/>
          </p:nvPr>
        </p:nvSpPr>
        <p:spPr/>
        <p:txBody>
          <a:bodyPr/>
          <a:lstStyle/>
          <a:p>
            <a:fld id="{B296CC3A-4777-4421-B37D-624034580792}" type="slidenum">
              <a:rPr lang="en-GB" smtClean="0"/>
              <a:t>‹N°›</a:t>
            </a:fld>
            <a:endParaRPr lang="en-GB"/>
          </a:p>
        </p:txBody>
      </p:sp>
    </p:spTree>
    <p:extLst>
      <p:ext uri="{BB962C8B-B14F-4D97-AF65-F5344CB8AC3E}">
        <p14:creationId xmlns:p14="http://schemas.microsoft.com/office/powerpoint/2010/main" val="9104209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1CF8717-28C6-4E3C-8A60-EFCC8C4553F6}"/>
              </a:ext>
            </a:extLst>
          </p:cNvPr>
          <p:cNvSpPr>
            <a:spLocks noGrp="1"/>
          </p:cNvSpPr>
          <p:nvPr>
            <p:ph type="title"/>
          </p:nvPr>
        </p:nvSpPr>
        <p:spPr/>
        <p:txBody>
          <a:bodyPr/>
          <a:lstStyle/>
          <a:p>
            <a:r>
              <a:rPr lang="fr-FR"/>
              <a:t>Modifiez le style du titre</a:t>
            </a:r>
            <a:endParaRPr lang="en-GB"/>
          </a:p>
        </p:txBody>
      </p:sp>
      <p:sp>
        <p:nvSpPr>
          <p:cNvPr id="3" name="Espace réservé du texte vertical 2">
            <a:extLst>
              <a:ext uri="{FF2B5EF4-FFF2-40B4-BE49-F238E27FC236}">
                <a16:creationId xmlns:a16="http://schemas.microsoft.com/office/drawing/2014/main" id="{14830BD7-F836-4E4A-B9EA-EDB2C220B776}"/>
              </a:ext>
            </a:extLst>
          </p:cNvPr>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a:extLst>
              <a:ext uri="{FF2B5EF4-FFF2-40B4-BE49-F238E27FC236}">
                <a16:creationId xmlns:a16="http://schemas.microsoft.com/office/drawing/2014/main" id="{8051B9CD-DDF9-47A9-93F1-C81B8D38FB7C}"/>
              </a:ext>
            </a:extLst>
          </p:cNvPr>
          <p:cNvSpPr>
            <a:spLocks noGrp="1"/>
          </p:cNvSpPr>
          <p:nvPr>
            <p:ph type="dt" sz="half" idx="10"/>
          </p:nvPr>
        </p:nvSpPr>
        <p:spPr/>
        <p:txBody>
          <a:bodyPr/>
          <a:lstStyle/>
          <a:p>
            <a:r>
              <a:rPr lang="fr-FR"/>
              <a:t>17/04/2018</a:t>
            </a:r>
            <a:endParaRPr lang="en-GB"/>
          </a:p>
        </p:txBody>
      </p:sp>
      <p:sp>
        <p:nvSpPr>
          <p:cNvPr id="5" name="Espace réservé du pied de page 4">
            <a:extLst>
              <a:ext uri="{FF2B5EF4-FFF2-40B4-BE49-F238E27FC236}">
                <a16:creationId xmlns:a16="http://schemas.microsoft.com/office/drawing/2014/main" id="{F33862B7-FD03-4D4B-86B9-9B31B049DBD6}"/>
              </a:ext>
            </a:extLst>
          </p:cNvPr>
          <p:cNvSpPr>
            <a:spLocks noGrp="1"/>
          </p:cNvSpPr>
          <p:nvPr>
            <p:ph type="ftr" sz="quarter" idx="11"/>
          </p:nvPr>
        </p:nvSpPr>
        <p:spPr/>
        <p:txBody>
          <a:bodyPr/>
          <a:lstStyle/>
          <a:p>
            <a:r>
              <a:rPr lang="fr-FR"/>
              <a:t>Soutenance de thèse - Alexandre MOUTTE</a:t>
            </a:r>
            <a:endParaRPr lang="en-GB"/>
          </a:p>
        </p:txBody>
      </p:sp>
      <p:sp>
        <p:nvSpPr>
          <p:cNvPr id="6" name="Espace réservé du numéro de diapositive 5">
            <a:extLst>
              <a:ext uri="{FF2B5EF4-FFF2-40B4-BE49-F238E27FC236}">
                <a16:creationId xmlns:a16="http://schemas.microsoft.com/office/drawing/2014/main" id="{D2A1A510-17A8-414D-9D21-83BCED1C6551}"/>
              </a:ext>
            </a:extLst>
          </p:cNvPr>
          <p:cNvSpPr>
            <a:spLocks noGrp="1"/>
          </p:cNvSpPr>
          <p:nvPr>
            <p:ph type="sldNum" sz="quarter" idx="12"/>
          </p:nvPr>
        </p:nvSpPr>
        <p:spPr/>
        <p:txBody>
          <a:bodyPr/>
          <a:lstStyle/>
          <a:p>
            <a:fld id="{B296CC3A-4777-4421-B37D-624034580792}" type="slidenum">
              <a:rPr lang="en-GB" smtClean="0"/>
              <a:t>‹N°›</a:t>
            </a:fld>
            <a:endParaRPr lang="en-GB"/>
          </a:p>
        </p:txBody>
      </p:sp>
    </p:spTree>
    <p:extLst>
      <p:ext uri="{BB962C8B-B14F-4D97-AF65-F5344CB8AC3E}">
        <p14:creationId xmlns:p14="http://schemas.microsoft.com/office/powerpoint/2010/main" val="1622076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053B82DA-3E5B-44C5-816D-C994423C8B5A}"/>
              </a:ext>
            </a:extLst>
          </p:cNvPr>
          <p:cNvSpPr>
            <a:spLocks noGrp="1"/>
          </p:cNvSpPr>
          <p:nvPr>
            <p:ph type="title" orient="vert"/>
          </p:nvPr>
        </p:nvSpPr>
        <p:spPr>
          <a:xfrm>
            <a:off x="8724900" y="365125"/>
            <a:ext cx="2628900" cy="5811838"/>
          </a:xfrm>
        </p:spPr>
        <p:txBody>
          <a:bodyPr vert="eaVert"/>
          <a:lstStyle/>
          <a:p>
            <a:r>
              <a:rPr lang="fr-FR"/>
              <a:t>Modifiez le style du titre</a:t>
            </a:r>
            <a:endParaRPr lang="en-GB"/>
          </a:p>
        </p:txBody>
      </p:sp>
      <p:sp>
        <p:nvSpPr>
          <p:cNvPr id="3" name="Espace réservé du texte vertical 2">
            <a:extLst>
              <a:ext uri="{FF2B5EF4-FFF2-40B4-BE49-F238E27FC236}">
                <a16:creationId xmlns:a16="http://schemas.microsoft.com/office/drawing/2014/main" id="{1D4A08A8-640D-4E2A-8DE1-2C063486131B}"/>
              </a:ext>
            </a:extLst>
          </p:cNvPr>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a:extLst>
              <a:ext uri="{FF2B5EF4-FFF2-40B4-BE49-F238E27FC236}">
                <a16:creationId xmlns:a16="http://schemas.microsoft.com/office/drawing/2014/main" id="{3A752846-BC92-47A1-A7BB-5F012307C7FE}"/>
              </a:ext>
            </a:extLst>
          </p:cNvPr>
          <p:cNvSpPr>
            <a:spLocks noGrp="1"/>
          </p:cNvSpPr>
          <p:nvPr>
            <p:ph type="dt" sz="half" idx="10"/>
          </p:nvPr>
        </p:nvSpPr>
        <p:spPr/>
        <p:txBody>
          <a:bodyPr/>
          <a:lstStyle/>
          <a:p>
            <a:r>
              <a:rPr lang="fr-FR"/>
              <a:t>17/04/2018</a:t>
            </a:r>
            <a:endParaRPr lang="en-GB"/>
          </a:p>
        </p:txBody>
      </p:sp>
      <p:sp>
        <p:nvSpPr>
          <p:cNvPr id="5" name="Espace réservé du pied de page 4">
            <a:extLst>
              <a:ext uri="{FF2B5EF4-FFF2-40B4-BE49-F238E27FC236}">
                <a16:creationId xmlns:a16="http://schemas.microsoft.com/office/drawing/2014/main" id="{877E6949-E399-4440-8EC3-9EC99FB9C0BB}"/>
              </a:ext>
            </a:extLst>
          </p:cNvPr>
          <p:cNvSpPr>
            <a:spLocks noGrp="1"/>
          </p:cNvSpPr>
          <p:nvPr>
            <p:ph type="ftr" sz="quarter" idx="11"/>
          </p:nvPr>
        </p:nvSpPr>
        <p:spPr/>
        <p:txBody>
          <a:bodyPr/>
          <a:lstStyle/>
          <a:p>
            <a:r>
              <a:rPr lang="fr-FR"/>
              <a:t>Soutenance de thèse - Alexandre MOUTTE</a:t>
            </a:r>
            <a:endParaRPr lang="en-GB"/>
          </a:p>
        </p:txBody>
      </p:sp>
      <p:sp>
        <p:nvSpPr>
          <p:cNvPr id="6" name="Espace réservé du numéro de diapositive 5">
            <a:extLst>
              <a:ext uri="{FF2B5EF4-FFF2-40B4-BE49-F238E27FC236}">
                <a16:creationId xmlns:a16="http://schemas.microsoft.com/office/drawing/2014/main" id="{378EBFD2-6E4F-4176-A789-3B2D4E76D29E}"/>
              </a:ext>
            </a:extLst>
          </p:cNvPr>
          <p:cNvSpPr>
            <a:spLocks noGrp="1"/>
          </p:cNvSpPr>
          <p:nvPr>
            <p:ph type="sldNum" sz="quarter" idx="12"/>
          </p:nvPr>
        </p:nvSpPr>
        <p:spPr/>
        <p:txBody>
          <a:bodyPr/>
          <a:lstStyle/>
          <a:p>
            <a:fld id="{B296CC3A-4777-4421-B37D-624034580792}" type="slidenum">
              <a:rPr lang="en-GB" smtClean="0"/>
              <a:t>‹N°›</a:t>
            </a:fld>
            <a:endParaRPr lang="en-GB"/>
          </a:p>
        </p:txBody>
      </p:sp>
    </p:spTree>
    <p:extLst>
      <p:ext uri="{BB962C8B-B14F-4D97-AF65-F5344CB8AC3E}">
        <p14:creationId xmlns:p14="http://schemas.microsoft.com/office/powerpoint/2010/main" val="38009723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7A3DDC-36E4-4798-8F9B-24A203AE5687}"/>
              </a:ext>
            </a:extLst>
          </p:cNvPr>
          <p:cNvSpPr>
            <a:spLocks noGrp="1"/>
          </p:cNvSpPr>
          <p:nvPr>
            <p:ph type="title"/>
          </p:nvPr>
        </p:nvSpPr>
        <p:spPr/>
        <p:txBody>
          <a:bodyPr/>
          <a:lstStyle/>
          <a:p>
            <a:r>
              <a:rPr lang="fr-FR"/>
              <a:t>Modifiez le style du titre</a:t>
            </a:r>
            <a:endParaRPr lang="en-GB"/>
          </a:p>
        </p:txBody>
      </p:sp>
      <p:sp>
        <p:nvSpPr>
          <p:cNvPr id="3" name="Espace réservé du contenu 2">
            <a:extLst>
              <a:ext uri="{FF2B5EF4-FFF2-40B4-BE49-F238E27FC236}">
                <a16:creationId xmlns:a16="http://schemas.microsoft.com/office/drawing/2014/main" id="{AAF227A5-F70C-4DE0-8FF2-9C9CDFADAA34}"/>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a:extLst>
              <a:ext uri="{FF2B5EF4-FFF2-40B4-BE49-F238E27FC236}">
                <a16:creationId xmlns:a16="http://schemas.microsoft.com/office/drawing/2014/main" id="{11BE7CDE-E09C-4D35-9DAE-A327B7F40EDA}"/>
              </a:ext>
            </a:extLst>
          </p:cNvPr>
          <p:cNvSpPr>
            <a:spLocks noGrp="1"/>
          </p:cNvSpPr>
          <p:nvPr>
            <p:ph type="dt" sz="half" idx="10"/>
          </p:nvPr>
        </p:nvSpPr>
        <p:spPr/>
        <p:txBody>
          <a:bodyPr/>
          <a:lstStyle/>
          <a:p>
            <a:r>
              <a:rPr lang="fr-FR"/>
              <a:t>17/04/2018</a:t>
            </a:r>
            <a:endParaRPr lang="en-GB"/>
          </a:p>
        </p:txBody>
      </p:sp>
      <p:sp>
        <p:nvSpPr>
          <p:cNvPr id="5" name="Espace réservé du pied de page 4">
            <a:extLst>
              <a:ext uri="{FF2B5EF4-FFF2-40B4-BE49-F238E27FC236}">
                <a16:creationId xmlns:a16="http://schemas.microsoft.com/office/drawing/2014/main" id="{B3B6BC87-E15A-4622-A0B3-E4CE56FF6807}"/>
              </a:ext>
            </a:extLst>
          </p:cNvPr>
          <p:cNvSpPr>
            <a:spLocks noGrp="1"/>
          </p:cNvSpPr>
          <p:nvPr>
            <p:ph type="ftr" sz="quarter" idx="11"/>
          </p:nvPr>
        </p:nvSpPr>
        <p:spPr/>
        <p:txBody>
          <a:bodyPr/>
          <a:lstStyle/>
          <a:p>
            <a:r>
              <a:rPr lang="fr-FR"/>
              <a:t>Soutenance de thèse - Alexandre MOUTTE</a:t>
            </a:r>
            <a:endParaRPr lang="en-GB"/>
          </a:p>
        </p:txBody>
      </p:sp>
      <p:sp>
        <p:nvSpPr>
          <p:cNvPr id="6" name="Espace réservé du numéro de diapositive 5">
            <a:extLst>
              <a:ext uri="{FF2B5EF4-FFF2-40B4-BE49-F238E27FC236}">
                <a16:creationId xmlns:a16="http://schemas.microsoft.com/office/drawing/2014/main" id="{70120DAB-A9E7-40C2-A5F7-A8EABC5B5DB6}"/>
              </a:ext>
            </a:extLst>
          </p:cNvPr>
          <p:cNvSpPr>
            <a:spLocks noGrp="1"/>
          </p:cNvSpPr>
          <p:nvPr>
            <p:ph type="sldNum" sz="quarter" idx="12"/>
          </p:nvPr>
        </p:nvSpPr>
        <p:spPr/>
        <p:txBody>
          <a:bodyPr/>
          <a:lstStyle/>
          <a:p>
            <a:fld id="{B296CC3A-4777-4421-B37D-624034580792}" type="slidenum">
              <a:rPr lang="en-GB" smtClean="0"/>
              <a:t>‹N°›</a:t>
            </a:fld>
            <a:endParaRPr lang="en-GB"/>
          </a:p>
        </p:txBody>
      </p:sp>
    </p:spTree>
    <p:extLst>
      <p:ext uri="{BB962C8B-B14F-4D97-AF65-F5344CB8AC3E}">
        <p14:creationId xmlns:p14="http://schemas.microsoft.com/office/powerpoint/2010/main" val="1686045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B62BE90-3D49-4AE6-893A-46CB686972FB}"/>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en-GB"/>
          </a:p>
        </p:txBody>
      </p:sp>
      <p:sp>
        <p:nvSpPr>
          <p:cNvPr id="3" name="Espace réservé du texte 2">
            <a:extLst>
              <a:ext uri="{FF2B5EF4-FFF2-40B4-BE49-F238E27FC236}">
                <a16:creationId xmlns:a16="http://schemas.microsoft.com/office/drawing/2014/main" id="{FA601216-628B-4085-9341-A7AB14E91D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id="{8E80648C-E1F7-462D-B30A-730E3D36DCB2}"/>
              </a:ext>
            </a:extLst>
          </p:cNvPr>
          <p:cNvSpPr>
            <a:spLocks noGrp="1"/>
          </p:cNvSpPr>
          <p:nvPr>
            <p:ph type="dt" sz="half" idx="10"/>
          </p:nvPr>
        </p:nvSpPr>
        <p:spPr/>
        <p:txBody>
          <a:bodyPr/>
          <a:lstStyle/>
          <a:p>
            <a:r>
              <a:rPr lang="fr-FR"/>
              <a:t>17/04/2018</a:t>
            </a:r>
            <a:endParaRPr lang="en-GB"/>
          </a:p>
        </p:txBody>
      </p:sp>
      <p:sp>
        <p:nvSpPr>
          <p:cNvPr id="5" name="Espace réservé du pied de page 4">
            <a:extLst>
              <a:ext uri="{FF2B5EF4-FFF2-40B4-BE49-F238E27FC236}">
                <a16:creationId xmlns:a16="http://schemas.microsoft.com/office/drawing/2014/main" id="{17D15CB9-11B5-4025-BAE8-6085BC83C522}"/>
              </a:ext>
            </a:extLst>
          </p:cNvPr>
          <p:cNvSpPr>
            <a:spLocks noGrp="1"/>
          </p:cNvSpPr>
          <p:nvPr>
            <p:ph type="ftr" sz="quarter" idx="11"/>
          </p:nvPr>
        </p:nvSpPr>
        <p:spPr/>
        <p:txBody>
          <a:bodyPr/>
          <a:lstStyle/>
          <a:p>
            <a:r>
              <a:rPr lang="fr-FR"/>
              <a:t>Soutenance de thèse - Alexandre MOUTTE</a:t>
            </a:r>
            <a:endParaRPr lang="en-GB"/>
          </a:p>
        </p:txBody>
      </p:sp>
      <p:sp>
        <p:nvSpPr>
          <p:cNvPr id="6" name="Espace réservé du numéro de diapositive 5">
            <a:extLst>
              <a:ext uri="{FF2B5EF4-FFF2-40B4-BE49-F238E27FC236}">
                <a16:creationId xmlns:a16="http://schemas.microsoft.com/office/drawing/2014/main" id="{3A50A561-AFFB-4196-9EA1-008444FE8CDF}"/>
              </a:ext>
            </a:extLst>
          </p:cNvPr>
          <p:cNvSpPr>
            <a:spLocks noGrp="1"/>
          </p:cNvSpPr>
          <p:nvPr>
            <p:ph type="sldNum" sz="quarter" idx="12"/>
          </p:nvPr>
        </p:nvSpPr>
        <p:spPr/>
        <p:txBody>
          <a:bodyPr/>
          <a:lstStyle/>
          <a:p>
            <a:fld id="{B296CC3A-4777-4421-B37D-624034580792}" type="slidenum">
              <a:rPr lang="en-GB" smtClean="0"/>
              <a:t>‹N°›</a:t>
            </a:fld>
            <a:endParaRPr lang="en-GB"/>
          </a:p>
        </p:txBody>
      </p:sp>
    </p:spTree>
    <p:extLst>
      <p:ext uri="{BB962C8B-B14F-4D97-AF65-F5344CB8AC3E}">
        <p14:creationId xmlns:p14="http://schemas.microsoft.com/office/powerpoint/2010/main" val="7666990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DED0D80-8888-4C47-946C-D69B7DD2414D}"/>
              </a:ext>
            </a:extLst>
          </p:cNvPr>
          <p:cNvSpPr>
            <a:spLocks noGrp="1"/>
          </p:cNvSpPr>
          <p:nvPr>
            <p:ph type="title"/>
          </p:nvPr>
        </p:nvSpPr>
        <p:spPr/>
        <p:txBody>
          <a:bodyPr/>
          <a:lstStyle/>
          <a:p>
            <a:r>
              <a:rPr lang="fr-FR"/>
              <a:t>Modifiez le style du titre</a:t>
            </a:r>
            <a:endParaRPr lang="en-GB"/>
          </a:p>
        </p:txBody>
      </p:sp>
      <p:sp>
        <p:nvSpPr>
          <p:cNvPr id="3" name="Espace réservé du contenu 2">
            <a:extLst>
              <a:ext uri="{FF2B5EF4-FFF2-40B4-BE49-F238E27FC236}">
                <a16:creationId xmlns:a16="http://schemas.microsoft.com/office/drawing/2014/main" id="{F86704DD-ED0B-4722-8957-238924DC0CF0}"/>
              </a:ext>
            </a:extLst>
          </p:cNvPr>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u contenu 3">
            <a:extLst>
              <a:ext uri="{FF2B5EF4-FFF2-40B4-BE49-F238E27FC236}">
                <a16:creationId xmlns:a16="http://schemas.microsoft.com/office/drawing/2014/main" id="{215BA1F0-618F-41CB-9221-9925B11AD1A5}"/>
              </a:ext>
            </a:extLst>
          </p:cNvPr>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5" name="Espace réservé de la date 4">
            <a:extLst>
              <a:ext uri="{FF2B5EF4-FFF2-40B4-BE49-F238E27FC236}">
                <a16:creationId xmlns:a16="http://schemas.microsoft.com/office/drawing/2014/main" id="{416F4D6C-9622-4641-AB1F-6CB55EA2ECD2}"/>
              </a:ext>
            </a:extLst>
          </p:cNvPr>
          <p:cNvSpPr>
            <a:spLocks noGrp="1"/>
          </p:cNvSpPr>
          <p:nvPr>
            <p:ph type="dt" sz="half" idx="10"/>
          </p:nvPr>
        </p:nvSpPr>
        <p:spPr/>
        <p:txBody>
          <a:bodyPr/>
          <a:lstStyle/>
          <a:p>
            <a:r>
              <a:rPr lang="fr-FR"/>
              <a:t>17/04/2018</a:t>
            </a:r>
            <a:endParaRPr lang="en-GB"/>
          </a:p>
        </p:txBody>
      </p:sp>
      <p:sp>
        <p:nvSpPr>
          <p:cNvPr id="6" name="Espace réservé du pied de page 5">
            <a:extLst>
              <a:ext uri="{FF2B5EF4-FFF2-40B4-BE49-F238E27FC236}">
                <a16:creationId xmlns:a16="http://schemas.microsoft.com/office/drawing/2014/main" id="{35F7B10F-8078-48A7-A7B1-1399B914D06A}"/>
              </a:ext>
            </a:extLst>
          </p:cNvPr>
          <p:cNvSpPr>
            <a:spLocks noGrp="1"/>
          </p:cNvSpPr>
          <p:nvPr>
            <p:ph type="ftr" sz="quarter" idx="11"/>
          </p:nvPr>
        </p:nvSpPr>
        <p:spPr/>
        <p:txBody>
          <a:bodyPr/>
          <a:lstStyle/>
          <a:p>
            <a:r>
              <a:rPr lang="fr-FR"/>
              <a:t>Soutenance de thèse - Alexandre MOUTTE</a:t>
            </a:r>
            <a:endParaRPr lang="en-GB"/>
          </a:p>
        </p:txBody>
      </p:sp>
      <p:sp>
        <p:nvSpPr>
          <p:cNvPr id="7" name="Espace réservé du numéro de diapositive 6">
            <a:extLst>
              <a:ext uri="{FF2B5EF4-FFF2-40B4-BE49-F238E27FC236}">
                <a16:creationId xmlns:a16="http://schemas.microsoft.com/office/drawing/2014/main" id="{3EF482DC-7CD3-42EE-A12D-C5455B96EFFF}"/>
              </a:ext>
            </a:extLst>
          </p:cNvPr>
          <p:cNvSpPr>
            <a:spLocks noGrp="1"/>
          </p:cNvSpPr>
          <p:nvPr>
            <p:ph type="sldNum" sz="quarter" idx="12"/>
          </p:nvPr>
        </p:nvSpPr>
        <p:spPr/>
        <p:txBody>
          <a:bodyPr/>
          <a:lstStyle/>
          <a:p>
            <a:fld id="{B296CC3A-4777-4421-B37D-624034580792}" type="slidenum">
              <a:rPr lang="en-GB" smtClean="0"/>
              <a:t>‹N°›</a:t>
            </a:fld>
            <a:endParaRPr lang="en-GB"/>
          </a:p>
        </p:txBody>
      </p:sp>
    </p:spTree>
    <p:extLst>
      <p:ext uri="{BB962C8B-B14F-4D97-AF65-F5344CB8AC3E}">
        <p14:creationId xmlns:p14="http://schemas.microsoft.com/office/powerpoint/2010/main" val="38767549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5E4760-85C4-4E45-8FF8-5340185ACBD5}"/>
              </a:ext>
            </a:extLst>
          </p:cNvPr>
          <p:cNvSpPr>
            <a:spLocks noGrp="1"/>
          </p:cNvSpPr>
          <p:nvPr>
            <p:ph type="title"/>
          </p:nvPr>
        </p:nvSpPr>
        <p:spPr>
          <a:xfrm>
            <a:off x="839788" y="365125"/>
            <a:ext cx="10515600" cy="1325563"/>
          </a:xfrm>
        </p:spPr>
        <p:txBody>
          <a:bodyPr/>
          <a:lstStyle/>
          <a:p>
            <a:r>
              <a:rPr lang="fr-FR"/>
              <a:t>Modifiez le style du titre</a:t>
            </a:r>
            <a:endParaRPr lang="en-GB"/>
          </a:p>
        </p:txBody>
      </p:sp>
      <p:sp>
        <p:nvSpPr>
          <p:cNvPr id="3" name="Espace réservé du texte 2">
            <a:extLst>
              <a:ext uri="{FF2B5EF4-FFF2-40B4-BE49-F238E27FC236}">
                <a16:creationId xmlns:a16="http://schemas.microsoft.com/office/drawing/2014/main" id="{D596EBE8-2C0F-44EB-ACDD-FD34EB06F1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a:extLst>
              <a:ext uri="{FF2B5EF4-FFF2-40B4-BE49-F238E27FC236}">
                <a16:creationId xmlns:a16="http://schemas.microsoft.com/office/drawing/2014/main" id="{00FFC63F-8E27-414C-99DA-A488CF0FC76A}"/>
              </a:ext>
            </a:extLst>
          </p:cNvPr>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5" name="Espace réservé du texte 4">
            <a:extLst>
              <a:ext uri="{FF2B5EF4-FFF2-40B4-BE49-F238E27FC236}">
                <a16:creationId xmlns:a16="http://schemas.microsoft.com/office/drawing/2014/main" id="{805382F0-B9B5-49F3-9F95-4FBD39478C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a:extLst>
              <a:ext uri="{FF2B5EF4-FFF2-40B4-BE49-F238E27FC236}">
                <a16:creationId xmlns:a16="http://schemas.microsoft.com/office/drawing/2014/main" id="{A599A376-9F7E-4197-A08E-9FA5FB5985E4}"/>
              </a:ext>
            </a:extLst>
          </p:cNvPr>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7" name="Espace réservé de la date 6">
            <a:extLst>
              <a:ext uri="{FF2B5EF4-FFF2-40B4-BE49-F238E27FC236}">
                <a16:creationId xmlns:a16="http://schemas.microsoft.com/office/drawing/2014/main" id="{76DE41AC-F1BF-448C-BEBA-0ADB6799AA55}"/>
              </a:ext>
            </a:extLst>
          </p:cNvPr>
          <p:cNvSpPr>
            <a:spLocks noGrp="1"/>
          </p:cNvSpPr>
          <p:nvPr>
            <p:ph type="dt" sz="half" idx="10"/>
          </p:nvPr>
        </p:nvSpPr>
        <p:spPr/>
        <p:txBody>
          <a:bodyPr/>
          <a:lstStyle/>
          <a:p>
            <a:r>
              <a:rPr lang="fr-FR"/>
              <a:t>17/04/2018</a:t>
            </a:r>
            <a:endParaRPr lang="en-GB"/>
          </a:p>
        </p:txBody>
      </p:sp>
      <p:sp>
        <p:nvSpPr>
          <p:cNvPr id="8" name="Espace réservé du pied de page 7">
            <a:extLst>
              <a:ext uri="{FF2B5EF4-FFF2-40B4-BE49-F238E27FC236}">
                <a16:creationId xmlns:a16="http://schemas.microsoft.com/office/drawing/2014/main" id="{A2B47C3F-4530-46F4-B122-DFD9449F5074}"/>
              </a:ext>
            </a:extLst>
          </p:cNvPr>
          <p:cNvSpPr>
            <a:spLocks noGrp="1"/>
          </p:cNvSpPr>
          <p:nvPr>
            <p:ph type="ftr" sz="quarter" idx="11"/>
          </p:nvPr>
        </p:nvSpPr>
        <p:spPr/>
        <p:txBody>
          <a:bodyPr/>
          <a:lstStyle/>
          <a:p>
            <a:r>
              <a:rPr lang="fr-FR"/>
              <a:t>Soutenance de thèse - Alexandre MOUTTE</a:t>
            </a:r>
            <a:endParaRPr lang="en-GB"/>
          </a:p>
        </p:txBody>
      </p:sp>
      <p:sp>
        <p:nvSpPr>
          <p:cNvPr id="9" name="Espace réservé du numéro de diapositive 8">
            <a:extLst>
              <a:ext uri="{FF2B5EF4-FFF2-40B4-BE49-F238E27FC236}">
                <a16:creationId xmlns:a16="http://schemas.microsoft.com/office/drawing/2014/main" id="{1D87F4A6-9450-4489-B01C-080791040CAA}"/>
              </a:ext>
            </a:extLst>
          </p:cNvPr>
          <p:cNvSpPr>
            <a:spLocks noGrp="1"/>
          </p:cNvSpPr>
          <p:nvPr>
            <p:ph type="sldNum" sz="quarter" idx="12"/>
          </p:nvPr>
        </p:nvSpPr>
        <p:spPr/>
        <p:txBody>
          <a:bodyPr/>
          <a:lstStyle/>
          <a:p>
            <a:fld id="{B296CC3A-4777-4421-B37D-624034580792}" type="slidenum">
              <a:rPr lang="en-GB" smtClean="0"/>
              <a:t>‹N°›</a:t>
            </a:fld>
            <a:endParaRPr lang="en-GB"/>
          </a:p>
        </p:txBody>
      </p:sp>
    </p:spTree>
    <p:extLst>
      <p:ext uri="{BB962C8B-B14F-4D97-AF65-F5344CB8AC3E}">
        <p14:creationId xmlns:p14="http://schemas.microsoft.com/office/powerpoint/2010/main" val="33396608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4F4048-617E-486F-9902-51B63A4BE1F1}"/>
              </a:ext>
            </a:extLst>
          </p:cNvPr>
          <p:cNvSpPr>
            <a:spLocks noGrp="1"/>
          </p:cNvSpPr>
          <p:nvPr>
            <p:ph type="title"/>
          </p:nvPr>
        </p:nvSpPr>
        <p:spPr/>
        <p:txBody>
          <a:bodyPr/>
          <a:lstStyle/>
          <a:p>
            <a:r>
              <a:rPr lang="fr-FR"/>
              <a:t>Modifiez le style du titre</a:t>
            </a:r>
            <a:endParaRPr lang="en-GB"/>
          </a:p>
        </p:txBody>
      </p:sp>
      <p:sp>
        <p:nvSpPr>
          <p:cNvPr id="3" name="Espace réservé de la date 2">
            <a:extLst>
              <a:ext uri="{FF2B5EF4-FFF2-40B4-BE49-F238E27FC236}">
                <a16:creationId xmlns:a16="http://schemas.microsoft.com/office/drawing/2014/main" id="{0F1C9137-7D19-4576-9F54-DF664472A6C2}"/>
              </a:ext>
            </a:extLst>
          </p:cNvPr>
          <p:cNvSpPr>
            <a:spLocks noGrp="1"/>
          </p:cNvSpPr>
          <p:nvPr>
            <p:ph type="dt" sz="half" idx="10"/>
          </p:nvPr>
        </p:nvSpPr>
        <p:spPr/>
        <p:txBody>
          <a:bodyPr/>
          <a:lstStyle/>
          <a:p>
            <a:r>
              <a:rPr lang="fr-FR"/>
              <a:t>17/04/2018</a:t>
            </a:r>
            <a:endParaRPr lang="en-GB"/>
          </a:p>
        </p:txBody>
      </p:sp>
      <p:sp>
        <p:nvSpPr>
          <p:cNvPr id="4" name="Espace réservé du pied de page 3">
            <a:extLst>
              <a:ext uri="{FF2B5EF4-FFF2-40B4-BE49-F238E27FC236}">
                <a16:creationId xmlns:a16="http://schemas.microsoft.com/office/drawing/2014/main" id="{28E9FBE5-B6C4-4032-AE80-4C5E029A1B93}"/>
              </a:ext>
            </a:extLst>
          </p:cNvPr>
          <p:cNvSpPr>
            <a:spLocks noGrp="1"/>
          </p:cNvSpPr>
          <p:nvPr>
            <p:ph type="ftr" sz="quarter" idx="11"/>
          </p:nvPr>
        </p:nvSpPr>
        <p:spPr/>
        <p:txBody>
          <a:bodyPr/>
          <a:lstStyle/>
          <a:p>
            <a:r>
              <a:rPr lang="fr-FR"/>
              <a:t>Soutenance de thèse - Alexandre MOUTTE</a:t>
            </a:r>
            <a:endParaRPr lang="en-GB"/>
          </a:p>
        </p:txBody>
      </p:sp>
      <p:sp>
        <p:nvSpPr>
          <p:cNvPr id="5" name="Espace réservé du numéro de diapositive 4">
            <a:extLst>
              <a:ext uri="{FF2B5EF4-FFF2-40B4-BE49-F238E27FC236}">
                <a16:creationId xmlns:a16="http://schemas.microsoft.com/office/drawing/2014/main" id="{187C3952-3C3D-48D8-A24C-A35E0580DD02}"/>
              </a:ext>
            </a:extLst>
          </p:cNvPr>
          <p:cNvSpPr>
            <a:spLocks noGrp="1"/>
          </p:cNvSpPr>
          <p:nvPr>
            <p:ph type="sldNum" sz="quarter" idx="12"/>
          </p:nvPr>
        </p:nvSpPr>
        <p:spPr/>
        <p:txBody>
          <a:bodyPr/>
          <a:lstStyle/>
          <a:p>
            <a:fld id="{B296CC3A-4777-4421-B37D-624034580792}" type="slidenum">
              <a:rPr lang="en-GB" smtClean="0"/>
              <a:t>‹N°›</a:t>
            </a:fld>
            <a:endParaRPr lang="en-GB"/>
          </a:p>
        </p:txBody>
      </p:sp>
    </p:spTree>
    <p:extLst>
      <p:ext uri="{BB962C8B-B14F-4D97-AF65-F5344CB8AC3E}">
        <p14:creationId xmlns:p14="http://schemas.microsoft.com/office/powerpoint/2010/main" val="4840096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998A3299-6F13-4B19-BB61-8B5DDBEFAF57}"/>
              </a:ext>
            </a:extLst>
          </p:cNvPr>
          <p:cNvSpPr>
            <a:spLocks noGrp="1"/>
          </p:cNvSpPr>
          <p:nvPr>
            <p:ph type="dt" sz="half" idx="10"/>
          </p:nvPr>
        </p:nvSpPr>
        <p:spPr/>
        <p:txBody>
          <a:bodyPr/>
          <a:lstStyle/>
          <a:p>
            <a:r>
              <a:rPr lang="fr-FR"/>
              <a:t>17/04/2018</a:t>
            </a:r>
            <a:endParaRPr lang="en-GB"/>
          </a:p>
        </p:txBody>
      </p:sp>
      <p:sp>
        <p:nvSpPr>
          <p:cNvPr id="3" name="Espace réservé du pied de page 2">
            <a:extLst>
              <a:ext uri="{FF2B5EF4-FFF2-40B4-BE49-F238E27FC236}">
                <a16:creationId xmlns:a16="http://schemas.microsoft.com/office/drawing/2014/main" id="{65A44D90-9FA4-45FA-8EC8-B7914B092434}"/>
              </a:ext>
            </a:extLst>
          </p:cNvPr>
          <p:cNvSpPr>
            <a:spLocks noGrp="1"/>
          </p:cNvSpPr>
          <p:nvPr>
            <p:ph type="ftr" sz="quarter" idx="11"/>
          </p:nvPr>
        </p:nvSpPr>
        <p:spPr/>
        <p:txBody>
          <a:bodyPr/>
          <a:lstStyle/>
          <a:p>
            <a:r>
              <a:rPr lang="fr-FR"/>
              <a:t>Soutenance de thèse - Alexandre MOUTTE</a:t>
            </a:r>
            <a:endParaRPr lang="en-GB"/>
          </a:p>
        </p:txBody>
      </p:sp>
      <p:sp>
        <p:nvSpPr>
          <p:cNvPr id="4" name="Espace réservé du numéro de diapositive 3">
            <a:extLst>
              <a:ext uri="{FF2B5EF4-FFF2-40B4-BE49-F238E27FC236}">
                <a16:creationId xmlns:a16="http://schemas.microsoft.com/office/drawing/2014/main" id="{3C6F031D-B061-4EB6-8C2C-CCA40EB3092A}"/>
              </a:ext>
            </a:extLst>
          </p:cNvPr>
          <p:cNvSpPr>
            <a:spLocks noGrp="1"/>
          </p:cNvSpPr>
          <p:nvPr>
            <p:ph type="sldNum" sz="quarter" idx="12"/>
          </p:nvPr>
        </p:nvSpPr>
        <p:spPr/>
        <p:txBody>
          <a:bodyPr/>
          <a:lstStyle/>
          <a:p>
            <a:fld id="{B296CC3A-4777-4421-B37D-624034580792}" type="slidenum">
              <a:rPr lang="en-GB" smtClean="0"/>
              <a:t>‹N°›</a:t>
            </a:fld>
            <a:endParaRPr lang="en-GB"/>
          </a:p>
        </p:txBody>
      </p:sp>
    </p:spTree>
    <p:extLst>
      <p:ext uri="{BB962C8B-B14F-4D97-AF65-F5344CB8AC3E}">
        <p14:creationId xmlns:p14="http://schemas.microsoft.com/office/powerpoint/2010/main" val="36201495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DBE69F-7640-4560-AC7B-C7A0FAA4392D}"/>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GB"/>
          </a:p>
        </p:txBody>
      </p:sp>
      <p:sp>
        <p:nvSpPr>
          <p:cNvPr id="3" name="Espace réservé du contenu 2">
            <a:extLst>
              <a:ext uri="{FF2B5EF4-FFF2-40B4-BE49-F238E27FC236}">
                <a16:creationId xmlns:a16="http://schemas.microsoft.com/office/drawing/2014/main" id="{985BD43F-B954-4855-ACBA-58E30F04E2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u texte 3">
            <a:extLst>
              <a:ext uri="{FF2B5EF4-FFF2-40B4-BE49-F238E27FC236}">
                <a16:creationId xmlns:a16="http://schemas.microsoft.com/office/drawing/2014/main" id="{387AD0FD-7AB4-4147-8D3C-8480B660EA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3B197EA1-F8A4-4AFE-8ADC-9B8F1931EAAB}"/>
              </a:ext>
            </a:extLst>
          </p:cNvPr>
          <p:cNvSpPr>
            <a:spLocks noGrp="1"/>
          </p:cNvSpPr>
          <p:nvPr>
            <p:ph type="dt" sz="half" idx="10"/>
          </p:nvPr>
        </p:nvSpPr>
        <p:spPr/>
        <p:txBody>
          <a:bodyPr/>
          <a:lstStyle/>
          <a:p>
            <a:r>
              <a:rPr lang="fr-FR"/>
              <a:t>17/04/2018</a:t>
            </a:r>
            <a:endParaRPr lang="en-GB"/>
          </a:p>
        </p:txBody>
      </p:sp>
      <p:sp>
        <p:nvSpPr>
          <p:cNvPr id="6" name="Espace réservé du pied de page 5">
            <a:extLst>
              <a:ext uri="{FF2B5EF4-FFF2-40B4-BE49-F238E27FC236}">
                <a16:creationId xmlns:a16="http://schemas.microsoft.com/office/drawing/2014/main" id="{9E7BBAF4-F751-4AC4-99BA-1B96EEB7DAE5}"/>
              </a:ext>
            </a:extLst>
          </p:cNvPr>
          <p:cNvSpPr>
            <a:spLocks noGrp="1"/>
          </p:cNvSpPr>
          <p:nvPr>
            <p:ph type="ftr" sz="quarter" idx="11"/>
          </p:nvPr>
        </p:nvSpPr>
        <p:spPr/>
        <p:txBody>
          <a:bodyPr/>
          <a:lstStyle/>
          <a:p>
            <a:r>
              <a:rPr lang="fr-FR"/>
              <a:t>Soutenance de thèse - Alexandre MOUTTE</a:t>
            </a:r>
            <a:endParaRPr lang="en-GB"/>
          </a:p>
        </p:txBody>
      </p:sp>
      <p:sp>
        <p:nvSpPr>
          <p:cNvPr id="7" name="Espace réservé du numéro de diapositive 6">
            <a:extLst>
              <a:ext uri="{FF2B5EF4-FFF2-40B4-BE49-F238E27FC236}">
                <a16:creationId xmlns:a16="http://schemas.microsoft.com/office/drawing/2014/main" id="{BBFE24D1-1E15-487A-B068-78B2CC0C54BC}"/>
              </a:ext>
            </a:extLst>
          </p:cNvPr>
          <p:cNvSpPr>
            <a:spLocks noGrp="1"/>
          </p:cNvSpPr>
          <p:nvPr>
            <p:ph type="sldNum" sz="quarter" idx="12"/>
          </p:nvPr>
        </p:nvSpPr>
        <p:spPr/>
        <p:txBody>
          <a:bodyPr/>
          <a:lstStyle/>
          <a:p>
            <a:fld id="{B296CC3A-4777-4421-B37D-624034580792}" type="slidenum">
              <a:rPr lang="en-GB" smtClean="0"/>
              <a:t>‹N°›</a:t>
            </a:fld>
            <a:endParaRPr lang="en-GB"/>
          </a:p>
        </p:txBody>
      </p:sp>
    </p:spTree>
    <p:extLst>
      <p:ext uri="{BB962C8B-B14F-4D97-AF65-F5344CB8AC3E}">
        <p14:creationId xmlns:p14="http://schemas.microsoft.com/office/powerpoint/2010/main" val="30160329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9B88E8-0E25-4969-86D3-C1A919BFDD5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GB"/>
          </a:p>
        </p:txBody>
      </p:sp>
      <p:sp>
        <p:nvSpPr>
          <p:cNvPr id="3" name="Espace réservé pour une image  2">
            <a:extLst>
              <a:ext uri="{FF2B5EF4-FFF2-40B4-BE49-F238E27FC236}">
                <a16:creationId xmlns:a16="http://schemas.microsoft.com/office/drawing/2014/main" id="{08D6012F-DCBE-4DFE-842D-AB757995C8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Espace réservé du texte 3">
            <a:extLst>
              <a:ext uri="{FF2B5EF4-FFF2-40B4-BE49-F238E27FC236}">
                <a16:creationId xmlns:a16="http://schemas.microsoft.com/office/drawing/2014/main" id="{4E02253C-BA4D-4D06-ABAA-DC6DB33DFF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D3240F9A-4AAC-4183-99A1-750F5D8E9892}"/>
              </a:ext>
            </a:extLst>
          </p:cNvPr>
          <p:cNvSpPr>
            <a:spLocks noGrp="1"/>
          </p:cNvSpPr>
          <p:nvPr>
            <p:ph type="dt" sz="half" idx="10"/>
          </p:nvPr>
        </p:nvSpPr>
        <p:spPr/>
        <p:txBody>
          <a:bodyPr/>
          <a:lstStyle/>
          <a:p>
            <a:r>
              <a:rPr lang="fr-FR"/>
              <a:t>17/04/2018</a:t>
            </a:r>
            <a:endParaRPr lang="en-GB"/>
          </a:p>
        </p:txBody>
      </p:sp>
      <p:sp>
        <p:nvSpPr>
          <p:cNvPr id="6" name="Espace réservé du pied de page 5">
            <a:extLst>
              <a:ext uri="{FF2B5EF4-FFF2-40B4-BE49-F238E27FC236}">
                <a16:creationId xmlns:a16="http://schemas.microsoft.com/office/drawing/2014/main" id="{D1788012-3DA1-450B-A9F5-64C6A92CA7FF}"/>
              </a:ext>
            </a:extLst>
          </p:cNvPr>
          <p:cNvSpPr>
            <a:spLocks noGrp="1"/>
          </p:cNvSpPr>
          <p:nvPr>
            <p:ph type="ftr" sz="quarter" idx="11"/>
          </p:nvPr>
        </p:nvSpPr>
        <p:spPr/>
        <p:txBody>
          <a:bodyPr/>
          <a:lstStyle/>
          <a:p>
            <a:r>
              <a:rPr lang="fr-FR"/>
              <a:t>Soutenance de thèse - Alexandre MOUTTE</a:t>
            </a:r>
            <a:endParaRPr lang="en-GB"/>
          </a:p>
        </p:txBody>
      </p:sp>
      <p:sp>
        <p:nvSpPr>
          <p:cNvPr id="7" name="Espace réservé du numéro de diapositive 6">
            <a:extLst>
              <a:ext uri="{FF2B5EF4-FFF2-40B4-BE49-F238E27FC236}">
                <a16:creationId xmlns:a16="http://schemas.microsoft.com/office/drawing/2014/main" id="{C6919FA5-2869-478E-9DBB-CBFFD9157545}"/>
              </a:ext>
            </a:extLst>
          </p:cNvPr>
          <p:cNvSpPr>
            <a:spLocks noGrp="1"/>
          </p:cNvSpPr>
          <p:nvPr>
            <p:ph type="sldNum" sz="quarter" idx="12"/>
          </p:nvPr>
        </p:nvSpPr>
        <p:spPr/>
        <p:txBody>
          <a:bodyPr/>
          <a:lstStyle/>
          <a:p>
            <a:fld id="{B296CC3A-4777-4421-B37D-624034580792}" type="slidenum">
              <a:rPr lang="en-GB" smtClean="0"/>
              <a:t>‹N°›</a:t>
            </a:fld>
            <a:endParaRPr lang="en-GB"/>
          </a:p>
        </p:txBody>
      </p:sp>
    </p:spTree>
    <p:extLst>
      <p:ext uri="{BB962C8B-B14F-4D97-AF65-F5344CB8AC3E}">
        <p14:creationId xmlns:p14="http://schemas.microsoft.com/office/powerpoint/2010/main" val="14598549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A4982"/>
        </a:solid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61D4DE41-D634-4AA4-AFBA-7A57B6C60C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GB"/>
          </a:p>
        </p:txBody>
      </p:sp>
      <p:sp>
        <p:nvSpPr>
          <p:cNvPr id="3" name="Espace réservé du texte 2">
            <a:extLst>
              <a:ext uri="{FF2B5EF4-FFF2-40B4-BE49-F238E27FC236}">
                <a16:creationId xmlns:a16="http://schemas.microsoft.com/office/drawing/2014/main" id="{B6D501F2-0E6F-4C4A-9D26-A59958F78F7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a:extLst>
              <a:ext uri="{FF2B5EF4-FFF2-40B4-BE49-F238E27FC236}">
                <a16:creationId xmlns:a16="http://schemas.microsoft.com/office/drawing/2014/main" id="{00587DCB-BA33-4C43-8C74-9F90A53DCFF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a:t>17/04/2018</a:t>
            </a:r>
            <a:endParaRPr lang="en-GB"/>
          </a:p>
        </p:txBody>
      </p:sp>
      <p:sp>
        <p:nvSpPr>
          <p:cNvPr id="5" name="Espace réservé du pied de page 4">
            <a:extLst>
              <a:ext uri="{FF2B5EF4-FFF2-40B4-BE49-F238E27FC236}">
                <a16:creationId xmlns:a16="http://schemas.microsoft.com/office/drawing/2014/main" id="{F22E5804-CA24-4049-A62B-13BF2F4BD2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Soutenance de thèse - Alexandre MOUTTE</a:t>
            </a:r>
            <a:endParaRPr lang="en-GB"/>
          </a:p>
        </p:txBody>
      </p:sp>
      <p:sp>
        <p:nvSpPr>
          <p:cNvPr id="6" name="Espace réservé du numéro de diapositive 5">
            <a:extLst>
              <a:ext uri="{FF2B5EF4-FFF2-40B4-BE49-F238E27FC236}">
                <a16:creationId xmlns:a16="http://schemas.microsoft.com/office/drawing/2014/main" id="{B04678F7-9494-464B-8942-DB31FD717B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96CC3A-4777-4421-B37D-624034580792}" type="slidenum">
              <a:rPr lang="en-GB" smtClean="0"/>
              <a:t>‹N°›</a:t>
            </a:fld>
            <a:endParaRPr lang="en-GB"/>
          </a:p>
        </p:txBody>
      </p:sp>
    </p:spTree>
    <p:extLst>
      <p:ext uri="{BB962C8B-B14F-4D97-AF65-F5344CB8AC3E}">
        <p14:creationId xmlns:p14="http://schemas.microsoft.com/office/powerpoint/2010/main" val="15756651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21.pn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Layout" Target="../diagrams/layout10.xml"/><Relationship Id="rId7" Type="http://schemas.openxmlformats.org/officeDocument/2006/relationships/image" Target="../media/image22.png"/><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 Id="rId9"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diagramLayout" Target="../diagrams/layout11.xml"/><Relationship Id="rId7" Type="http://schemas.openxmlformats.org/officeDocument/2006/relationships/image" Target="../media/image25.png"/><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11" Type="http://schemas.openxmlformats.org/officeDocument/2006/relationships/image" Target="../media/image28.png"/><Relationship Id="rId5" Type="http://schemas.openxmlformats.org/officeDocument/2006/relationships/diagramColors" Target="../diagrams/colors11.xml"/><Relationship Id="rId10" Type="http://schemas.openxmlformats.org/officeDocument/2006/relationships/image" Target="../media/image27.png"/><Relationship Id="rId4" Type="http://schemas.openxmlformats.org/officeDocument/2006/relationships/diagramQuickStyle" Target="../diagrams/quickStyle11.xml"/><Relationship Id="rId9"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diagramLayout" Target="../diagrams/layout12.xml"/><Relationship Id="rId7" Type="http://schemas.openxmlformats.org/officeDocument/2006/relationships/image" Target="../media/image29.png"/><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10" Type="http://schemas.openxmlformats.org/officeDocument/2006/relationships/image" Target="../media/image27.png"/><Relationship Id="rId4" Type="http://schemas.openxmlformats.org/officeDocument/2006/relationships/diagramQuickStyle" Target="../diagrams/quickStyle12.xml"/><Relationship Id="rId9" Type="http://schemas.openxmlformats.org/officeDocument/2006/relationships/image" Target="../media/image31.png"/></Relationships>
</file>

<file path=ppt/slides/_rels/slide14.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3.wdp"/><Relationship Id="rId3" Type="http://schemas.openxmlformats.org/officeDocument/2006/relationships/diagramLayout" Target="../diagrams/layout13.xml"/><Relationship Id="rId7" Type="http://schemas.openxmlformats.org/officeDocument/2006/relationships/image" Target="../media/image32.png"/><Relationship Id="rId12" Type="http://schemas.openxmlformats.org/officeDocument/2006/relationships/image" Target="../media/image36.png"/><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11" Type="http://schemas.openxmlformats.org/officeDocument/2006/relationships/image" Target="../media/image35.png"/><Relationship Id="rId5" Type="http://schemas.openxmlformats.org/officeDocument/2006/relationships/diagramColors" Target="../diagrams/colors13.xml"/><Relationship Id="rId10" Type="http://schemas.openxmlformats.org/officeDocument/2006/relationships/image" Target="../media/image34.png"/><Relationship Id="rId4" Type="http://schemas.openxmlformats.org/officeDocument/2006/relationships/diagramQuickStyle" Target="../diagrams/quickStyle13.xml"/><Relationship Id="rId9" Type="http://schemas.openxmlformats.org/officeDocument/2006/relationships/image" Target="../media/image33.png"/></Relationships>
</file>

<file path=ppt/slides/_rels/slide15.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diagramLayout" Target="../diagrams/layout14.xml"/><Relationship Id="rId7" Type="http://schemas.openxmlformats.org/officeDocument/2006/relationships/image" Target="../media/image37.jpg"/><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 Id="rId9" Type="http://schemas.openxmlformats.org/officeDocument/2006/relationships/image" Target="../media/image39.jpg"/></Relationships>
</file>

<file path=ppt/slides/_rels/slide16.xml.rels><?xml version="1.0" encoding="UTF-8" standalone="yes"?>
<Relationships xmlns="http://schemas.openxmlformats.org/package/2006/relationships"><Relationship Id="rId18" Type="http://schemas.openxmlformats.org/officeDocument/2006/relationships/image" Target="../media/image190.png"/><Relationship Id="rId13" Type="http://schemas.openxmlformats.org/officeDocument/2006/relationships/image" Target="../media/image174.png"/><Relationship Id="rId3" Type="http://schemas.openxmlformats.org/officeDocument/2006/relationships/diagramLayout" Target="../diagrams/layout15.xml"/><Relationship Id="rId17" Type="http://schemas.openxmlformats.org/officeDocument/2006/relationships/image" Target="../media/image189.png"/><Relationship Id="rId2" Type="http://schemas.openxmlformats.org/officeDocument/2006/relationships/diagramData" Target="../diagrams/data15.xml"/><Relationship Id="rId16" Type="http://schemas.openxmlformats.org/officeDocument/2006/relationships/image" Target="../media/image188.png"/><Relationship Id="rId1" Type="http://schemas.openxmlformats.org/officeDocument/2006/relationships/slideLayout" Target="../slideLayouts/slideLayout2.xml"/><Relationship Id="rId6" Type="http://schemas.microsoft.com/office/2007/relationships/diagramDrawing" Target="../diagrams/drawing15.xml"/><Relationship Id="rId11" Type="http://schemas.openxmlformats.org/officeDocument/2006/relationships/image" Target="../media/image68.png"/><Relationship Id="rId5" Type="http://schemas.openxmlformats.org/officeDocument/2006/relationships/diagramColors" Target="../diagrams/colors15.xml"/><Relationship Id="rId15" Type="http://schemas.openxmlformats.org/officeDocument/2006/relationships/image" Target="../media/image187.png"/><Relationship Id="rId4" Type="http://schemas.openxmlformats.org/officeDocument/2006/relationships/diagramQuickStyle" Target="../diagrams/quickStyle15.xml"/><Relationship Id="rId14" Type="http://schemas.openxmlformats.org/officeDocument/2006/relationships/image" Target="../media/image186.png"/></Relationships>
</file>

<file path=ppt/slides/_rels/slide17.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diagramLayout" Target="../diagrams/layout16.xml"/><Relationship Id="rId7" Type="http://schemas.openxmlformats.org/officeDocument/2006/relationships/image" Target="../media/image40.jpg"/><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11" Type="http://schemas.openxmlformats.org/officeDocument/2006/relationships/image" Target="../media/image182.png"/><Relationship Id="rId5" Type="http://schemas.openxmlformats.org/officeDocument/2006/relationships/diagramColors" Target="../diagrams/colors16.xml"/><Relationship Id="rId4" Type="http://schemas.openxmlformats.org/officeDocument/2006/relationships/diagramQuickStyle" Target="../diagrams/quickStyle16.xml"/><Relationship Id="rId9" Type="http://schemas.openxmlformats.org/officeDocument/2006/relationships/image" Target="../media/image42.jpg"/></Relationships>
</file>

<file path=ppt/slides/_rels/slide18.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diagramLayout" Target="../diagrams/layout17.xml"/><Relationship Id="rId7" Type="http://schemas.openxmlformats.org/officeDocument/2006/relationships/image" Target="../media/image43.jpg"/><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10" Type="http://schemas.openxmlformats.org/officeDocument/2006/relationships/image" Target="../media/image182.png"/><Relationship Id="rId4" Type="http://schemas.openxmlformats.org/officeDocument/2006/relationships/diagramQuickStyle" Target="../diagrams/quickStyle17.xml"/><Relationship Id="rId9" Type="http://schemas.openxmlformats.org/officeDocument/2006/relationships/image" Target="../media/image45.jpg"/></Relationships>
</file>

<file path=ppt/slides/_rels/slide19.xml.rels><?xml version="1.0" encoding="UTF-8" standalone="yes"?>
<Relationships xmlns="http://schemas.openxmlformats.org/package/2006/relationships"><Relationship Id="rId8" Type="http://schemas.openxmlformats.org/officeDocument/2006/relationships/image" Target="../media/image47.jpg"/><Relationship Id="rId3" Type="http://schemas.openxmlformats.org/officeDocument/2006/relationships/diagramLayout" Target="../diagrams/layout18.xml"/><Relationship Id="rId7" Type="http://schemas.openxmlformats.org/officeDocument/2006/relationships/image" Target="../media/image46.jpg"/><Relationship Id="rId12" Type="http://schemas.openxmlformats.org/officeDocument/2006/relationships/image" Target="../media/image166.png"/><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11" Type="http://schemas.openxmlformats.org/officeDocument/2006/relationships/image" Target="../media/image165.png"/><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Layout" Target="../diagrams/layout1.xml"/><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openxmlformats.org/officeDocument/2006/relationships/image" Target="../media/image8.png"/><Relationship Id="rId5" Type="http://schemas.openxmlformats.org/officeDocument/2006/relationships/diagramColors" Target="../diagrams/colors1.xml"/><Relationship Id="rId10" Type="http://schemas.openxmlformats.org/officeDocument/2006/relationships/image" Target="../media/image7.png"/><Relationship Id="rId4" Type="http://schemas.openxmlformats.org/officeDocument/2006/relationships/diagramQuickStyle" Target="../diagrams/quickStyle1.xml"/><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49.jpg"/><Relationship Id="rId13" Type="http://schemas.openxmlformats.org/officeDocument/2006/relationships/image" Target="../media/image175.png"/><Relationship Id="rId3" Type="http://schemas.openxmlformats.org/officeDocument/2006/relationships/diagramLayout" Target="../diagrams/layout19.xml"/><Relationship Id="rId7" Type="http://schemas.openxmlformats.org/officeDocument/2006/relationships/image" Target="../media/image48.jpg"/><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 Id="rId14" Type="http://schemas.openxmlformats.org/officeDocument/2006/relationships/image" Target="../media/image176.png"/></Relationships>
</file>

<file path=ppt/slides/_rels/slide21.xml.rels><?xml version="1.0" encoding="UTF-8" standalone="yes"?>
<Relationships xmlns="http://schemas.openxmlformats.org/package/2006/relationships"><Relationship Id="rId8" Type="http://schemas.openxmlformats.org/officeDocument/2006/relationships/image" Target="../media/image51.jpg"/><Relationship Id="rId3" Type="http://schemas.openxmlformats.org/officeDocument/2006/relationships/diagramLayout" Target="../diagrams/layout20.xml"/><Relationship Id="rId7" Type="http://schemas.openxmlformats.org/officeDocument/2006/relationships/image" Target="../media/image50.jpg"/><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22.xml.rels><?xml version="1.0" encoding="UTF-8" standalone="yes"?>
<Relationships xmlns="http://schemas.openxmlformats.org/package/2006/relationships"><Relationship Id="rId8" Type="http://schemas.openxmlformats.org/officeDocument/2006/relationships/image" Target="../media/image53.jpg"/><Relationship Id="rId3" Type="http://schemas.openxmlformats.org/officeDocument/2006/relationships/diagramLayout" Target="../diagrams/layout21.xml"/><Relationship Id="rId7" Type="http://schemas.openxmlformats.org/officeDocument/2006/relationships/image" Target="../media/image52.jpg"/><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23.xml.rels><?xml version="1.0" encoding="UTF-8" standalone="yes"?>
<Relationships xmlns="http://schemas.openxmlformats.org/package/2006/relationships"><Relationship Id="rId8" Type="http://schemas.openxmlformats.org/officeDocument/2006/relationships/image" Target="../media/image55.jpg"/><Relationship Id="rId3" Type="http://schemas.openxmlformats.org/officeDocument/2006/relationships/diagramLayout" Target="../diagrams/layout22.xml"/><Relationship Id="rId7" Type="http://schemas.openxmlformats.org/officeDocument/2006/relationships/image" Target="../media/image54.jpg"/><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 Id="rId9" Type="http://schemas.openxmlformats.org/officeDocument/2006/relationships/image" Target="../media/image56.jpg"/></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2.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2.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Layout" Target="../diagrams/layout2.xml"/><Relationship Id="rId7" Type="http://schemas.openxmlformats.org/officeDocument/2006/relationships/image" Target="../media/image12.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10" Type="http://schemas.openxmlformats.org/officeDocument/2006/relationships/image" Target="../media/image15.png"/><Relationship Id="rId4" Type="http://schemas.openxmlformats.org/officeDocument/2006/relationships/diagramQuickStyle" Target="../diagrams/quickStyle2.xml"/><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xml.rels><?xml version="1.0" encoding="UTF-8" standalone="yes"?>
<Relationships xmlns="http://schemas.openxmlformats.org/package/2006/relationships"><Relationship Id="rId13" Type="http://schemas.openxmlformats.org/officeDocument/2006/relationships/image" Target="../media/image160.png"/><Relationship Id="rId3" Type="http://schemas.openxmlformats.org/officeDocument/2006/relationships/diagramLayout" Target="../diagrams/layout5.xml"/><Relationship Id="rId2" Type="http://schemas.openxmlformats.org/officeDocument/2006/relationships/diagramData" Target="../diagrams/data5.xml"/><Relationship Id="rId16" Type="http://schemas.openxmlformats.org/officeDocument/2006/relationships/image" Target="../media/image163.png"/><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15" Type="http://schemas.openxmlformats.org/officeDocument/2006/relationships/image" Target="../media/image162.png"/><Relationship Id="rId4" Type="http://schemas.openxmlformats.org/officeDocument/2006/relationships/diagramQuickStyle" Target="../diagrams/quickStyle5.xml"/><Relationship Id="rId14" Type="http://schemas.openxmlformats.org/officeDocument/2006/relationships/image" Target="../media/image161.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Layout" Target="../diagrams/layout6.xml"/><Relationship Id="rId7" Type="http://schemas.openxmlformats.org/officeDocument/2006/relationships/image" Target="../media/image10.pn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Layout" Target="../diagrams/layout7.xml"/><Relationship Id="rId7" Type="http://schemas.openxmlformats.org/officeDocument/2006/relationships/image" Target="../media/image17.pn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20.pn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E3B7134-6FE8-4A64-909D-47A21636E61F}"/>
              </a:ext>
            </a:extLst>
          </p:cNvPr>
          <p:cNvSpPr/>
          <p:nvPr/>
        </p:nvSpPr>
        <p:spPr>
          <a:xfrm>
            <a:off x="0" y="300443"/>
            <a:ext cx="12192000" cy="102775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0481FC50-C748-457D-B43F-B016706BFB8A}"/>
              </a:ext>
            </a:extLst>
          </p:cNvPr>
          <p:cNvPicPr>
            <a:picLocks noChangeAspect="1"/>
          </p:cNvPicPr>
          <p:nvPr/>
        </p:nvPicPr>
        <p:blipFill>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53185" y="476013"/>
            <a:ext cx="1500020" cy="668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6">
            <a:extLst>
              <a:ext uri="{FF2B5EF4-FFF2-40B4-BE49-F238E27FC236}">
                <a16:creationId xmlns:a16="http://schemas.microsoft.com/office/drawing/2014/main" id="{6B6E56BC-BD4F-4BC3-A98D-D1F3031D2CE5}"/>
              </a:ext>
            </a:extLst>
          </p:cNvPr>
          <p:cNvPicPr>
            <a:picLocks noChangeAspect="1"/>
          </p:cNvPicPr>
          <p:nvPr/>
        </p:nvPicPr>
        <p:blipFill>
          <a:blip r:embed="rId3"/>
          <a:stretch>
            <a:fillRect/>
          </a:stretch>
        </p:blipFill>
        <p:spPr>
          <a:xfrm>
            <a:off x="4852351" y="447093"/>
            <a:ext cx="2487298" cy="736151"/>
          </a:xfrm>
          <a:prstGeom prst="rect">
            <a:avLst/>
          </a:prstGeom>
        </p:spPr>
      </p:pic>
      <p:pic>
        <p:nvPicPr>
          <p:cNvPr id="9" name="Image 8">
            <a:extLst>
              <a:ext uri="{FF2B5EF4-FFF2-40B4-BE49-F238E27FC236}">
                <a16:creationId xmlns:a16="http://schemas.microsoft.com/office/drawing/2014/main" id="{701A2967-BAF6-4D86-8CD4-4EF31B843271}"/>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91954" y="420967"/>
            <a:ext cx="2068443" cy="79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ZoneTexte 10">
            <a:extLst>
              <a:ext uri="{FF2B5EF4-FFF2-40B4-BE49-F238E27FC236}">
                <a16:creationId xmlns:a16="http://schemas.microsoft.com/office/drawing/2014/main" id="{1603CC43-4434-4C1C-898F-4AC1F7470499}"/>
              </a:ext>
            </a:extLst>
          </p:cNvPr>
          <p:cNvSpPr txBox="1"/>
          <p:nvPr/>
        </p:nvSpPr>
        <p:spPr>
          <a:xfrm>
            <a:off x="610006" y="1595556"/>
            <a:ext cx="10971986" cy="707886"/>
          </a:xfrm>
          <a:prstGeom prst="rect">
            <a:avLst/>
          </a:prstGeom>
          <a:noFill/>
        </p:spPr>
        <p:txBody>
          <a:bodyPr wrap="square" rtlCol="0">
            <a:spAutoFit/>
          </a:bodyPr>
          <a:lstStyle/>
          <a:p>
            <a:r>
              <a:rPr lang="fr-FR" sz="4000" dirty="0">
                <a:solidFill>
                  <a:schemeClr val="bg1"/>
                </a:solidFill>
              </a:rPr>
              <a:t>Etude de jets turbulents à masse volumique variable</a:t>
            </a:r>
            <a:endParaRPr lang="en-GB" sz="4000" dirty="0">
              <a:solidFill>
                <a:schemeClr val="bg1"/>
              </a:solidFill>
            </a:endParaRPr>
          </a:p>
        </p:txBody>
      </p:sp>
      <p:sp>
        <p:nvSpPr>
          <p:cNvPr id="12" name="ZoneTexte 11">
            <a:extLst>
              <a:ext uri="{FF2B5EF4-FFF2-40B4-BE49-F238E27FC236}">
                <a16:creationId xmlns:a16="http://schemas.microsoft.com/office/drawing/2014/main" id="{0F4B63F6-7B04-4318-BCEF-7FACF7E072E8}"/>
              </a:ext>
            </a:extLst>
          </p:cNvPr>
          <p:cNvSpPr txBox="1"/>
          <p:nvPr/>
        </p:nvSpPr>
        <p:spPr>
          <a:xfrm>
            <a:off x="3734316" y="2531540"/>
            <a:ext cx="4723408" cy="2569934"/>
          </a:xfrm>
          <a:prstGeom prst="rect">
            <a:avLst/>
          </a:prstGeom>
          <a:noFill/>
        </p:spPr>
        <p:txBody>
          <a:bodyPr wrap="none" rtlCol="0">
            <a:spAutoFit/>
          </a:bodyPr>
          <a:lstStyle/>
          <a:p>
            <a:pPr algn="ctr">
              <a:spcAft>
                <a:spcPts val="600"/>
              </a:spcAft>
            </a:pPr>
            <a:r>
              <a:rPr lang="fr-FR" sz="2000" dirty="0">
                <a:solidFill>
                  <a:schemeClr val="bg1"/>
                </a:solidFill>
              </a:rPr>
              <a:t>Travaux réalisés dans le cadre d’un doctorat</a:t>
            </a:r>
          </a:p>
          <a:p>
            <a:pPr algn="ctr"/>
            <a:endParaRPr lang="fr-FR" sz="2200" b="1" dirty="0">
              <a:solidFill>
                <a:schemeClr val="bg1"/>
              </a:solidFill>
            </a:endParaRPr>
          </a:p>
          <a:p>
            <a:pPr algn="ctr"/>
            <a:r>
              <a:rPr lang="fr-FR" sz="2200" b="1" dirty="0">
                <a:solidFill>
                  <a:schemeClr val="bg1"/>
                </a:solidFill>
              </a:rPr>
              <a:t>Alexandre MOUTTE</a:t>
            </a:r>
          </a:p>
          <a:p>
            <a:pPr algn="ctr"/>
            <a:endParaRPr lang="fr-FR" sz="1000" dirty="0">
              <a:solidFill>
                <a:schemeClr val="bg1"/>
              </a:solidFill>
            </a:endParaRPr>
          </a:p>
          <a:p>
            <a:pPr algn="ctr">
              <a:spcAft>
                <a:spcPts val="600"/>
              </a:spcAft>
            </a:pPr>
            <a:endParaRPr lang="fr-FR" dirty="0">
              <a:solidFill>
                <a:schemeClr val="bg1"/>
              </a:solidFill>
            </a:endParaRPr>
          </a:p>
          <a:p>
            <a:pPr algn="ctr">
              <a:spcAft>
                <a:spcPts val="600"/>
              </a:spcAft>
            </a:pPr>
            <a:r>
              <a:rPr lang="fr-FR" dirty="0">
                <a:solidFill>
                  <a:schemeClr val="bg1"/>
                </a:solidFill>
              </a:rPr>
              <a:t>sous la direction de :</a:t>
            </a:r>
          </a:p>
          <a:p>
            <a:pPr algn="ctr"/>
            <a:r>
              <a:rPr lang="fr-FR" b="1" dirty="0">
                <a:solidFill>
                  <a:schemeClr val="bg1"/>
                </a:solidFill>
              </a:rPr>
              <a:t>Fabien ANSELMET</a:t>
            </a:r>
          </a:p>
          <a:p>
            <a:pPr algn="ctr"/>
            <a:r>
              <a:rPr lang="fr-FR" b="1" dirty="0">
                <a:solidFill>
                  <a:schemeClr val="bg1"/>
                </a:solidFill>
              </a:rPr>
              <a:t>Muriel AMIELH</a:t>
            </a:r>
          </a:p>
        </p:txBody>
      </p:sp>
      <p:sp>
        <p:nvSpPr>
          <p:cNvPr id="13" name="Espace réservé de la date 12">
            <a:extLst>
              <a:ext uri="{FF2B5EF4-FFF2-40B4-BE49-F238E27FC236}">
                <a16:creationId xmlns:a16="http://schemas.microsoft.com/office/drawing/2014/main" id="{FE113D3C-0A70-46BD-B76B-B26864891FF8}"/>
              </a:ext>
            </a:extLst>
          </p:cNvPr>
          <p:cNvSpPr>
            <a:spLocks noGrp="1"/>
          </p:cNvSpPr>
          <p:nvPr>
            <p:ph type="dt" sz="half" idx="10"/>
          </p:nvPr>
        </p:nvSpPr>
        <p:spPr>
          <a:xfrm>
            <a:off x="5077881" y="6321124"/>
            <a:ext cx="2036235" cy="365125"/>
          </a:xfrm>
        </p:spPr>
        <p:txBody>
          <a:bodyPr/>
          <a:lstStyle/>
          <a:p>
            <a:pPr algn="ctr"/>
            <a:r>
              <a:rPr lang="fr-FR" sz="1400" dirty="0">
                <a:solidFill>
                  <a:schemeClr val="bg1"/>
                </a:solidFill>
              </a:rPr>
              <a:t>Le 10 Juillet 2019</a:t>
            </a:r>
            <a:endParaRPr lang="en-GB" sz="1400" dirty="0">
              <a:solidFill>
                <a:schemeClr val="bg1"/>
              </a:solidFill>
            </a:endParaRPr>
          </a:p>
        </p:txBody>
      </p:sp>
    </p:spTree>
    <p:extLst>
      <p:ext uri="{BB962C8B-B14F-4D97-AF65-F5344CB8AC3E}">
        <p14:creationId xmlns:p14="http://schemas.microsoft.com/office/powerpoint/2010/main" val="21061380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A4982"/>
        </a:solidFill>
        <a:effectLst/>
      </p:bgPr>
    </p:bg>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5F629AAE-2B6A-45ED-A701-1967BF5BB704}"/>
              </a:ext>
            </a:extLst>
          </p:cNvPr>
          <p:cNvSpPr>
            <a:spLocks noGrp="1"/>
          </p:cNvSpPr>
          <p:nvPr>
            <p:ph type="sldNum" sz="quarter" idx="12"/>
          </p:nvPr>
        </p:nvSpPr>
        <p:spPr/>
        <p:txBody>
          <a:bodyPr/>
          <a:lstStyle/>
          <a:p>
            <a:fld id="{B296CC3A-4777-4421-B37D-624034580792}" type="slidenum">
              <a:rPr lang="en-GB" smtClean="0">
                <a:solidFill>
                  <a:schemeClr val="bg1"/>
                </a:solidFill>
              </a:rPr>
              <a:t>10</a:t>
            </a:fld>
            <a:endParaRPr lang="en-GB" dirty="0">
              <a:solidFill>
                <a:schemeClr val="bg1"/>
              </a:solidFill>
            </a:endParaRPr>
          </a:p>
        </p:txBody>
      </p:sp>
      <p:sp>
        <p:nvSpPr>
          <p:cNvPr id="13" name="Rectangle 12">
            <a:extLst>
              <a:ext uri="{FF2B5EF4-FFF2-40B4-BE49-F238E27FC236}">
                <a16:creationId xmlns:a16="http://schemas.microsoft.com/office/drawing/2014/main" id="{FC7F8BB4-0BCF-464A-9AE9-B9CD536E8A38}"/>
              </a:ext>
            </a:extLst>
          </p:cNvPr>
          <p:cNvSpPr/>
          <p:nvPr/>
        </p:nvSpPr>
        <p:spPr>
          <a:xfrm>
            <a:off x="0" y="498393"/>
            <a:ext cx="12192000" cy="45719"/>
          </a:xfrm>
          <a:prstGeom prst="rect">
            <a:avLst/>
          </a:prstGeom>
          <a:solidFill>
            <a:srgbClr val="2A4982"/>
          </a:solidFill>
          <a:ln w="12700">
            <a:solidFill>
              <a:srgbClr val="2A49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E67FC258-0F33-4BBC-9F31-887B525996A1}"/>
              </a:ext>
            </a:extLst>
          </p:cNvPr>
          <p:cNvSpPr/>
          <p:nvPr/>
        </p:nvSpPr>
        <p:spPr>
          <a:xfrm>
            <a:off x="-4356" y="0"/>
            <a:ext cx="12192000" cy="6858000"/>
          </a:xfrm>
          <a:prstGeom prst="rect">
            <a:avLst/>
          </a:prstGeom>
          <a:noFill/>
          <a:ln w="28575">
            <a:solidFill>
              <a:srgbClr val="2A49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23" name="Espace réservé du contenu 6">
            <a:extLst>
              <a:ext uri="{FF2B5EF4-FFF2-40B4-BE49-F238E27FC236}">
                <a16:creationId xmlns:a16="http://schemas.microsoft.com/office/drawing/2014/main" id="{5C006D6E-BAA3-4DF6-B3D0-7882B00EE70B}"/>
              </a:ext>
            </a:extLst>
          </p:cNvPr>
          <p:cNvGraphicFramePr>
            <a:graphicFrameLocks/>
          </p:cNvGraphicFramePr>
          <p:nvPr/>
        </p:nvGraphicFramePr>
        <p:xfrm>
          <a:off x="838200" y="65647"/>
          <a:ext cx="10515600" cy="3584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4" name="Espace réservé du contenu 2">
            <a:extLst>
              <a:ext uri="{FF2B5EF4-FFF2-40B4-BE49-F238E27FC236}">
                <a16:creationId xmlns:a16="http://schemas.microsoft.com/office/drawing/2014/main" id="{D3B3F541-22F5-46EA-A39F-5FCE7FA0E342}"/>
              </a:ext>
            </a:extLst>
          </p:cNvPr>
          <p:cNvSpPr txBox="1">
            <a:spLocks/>
          </p:cNvSpPr>
          <p:nvPr/>
        </p:nvSpPr>
        <p:spPr>
          <a:xfrm>
            <a:off x="587993" y="779721"/>
            <a:ext cx="3555029" cy="365126"/>
          </a:xfrm>
          <a:prstGeom prst="rect">
            <a:avLst/>
          </a:prstGeom>
        </p:spPr>
        <p:txBody>
          <a:bodyPr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chemeClr val="accent1">
                  <a:lumMod val="75000"/>
                </a:schemeClr>
              </a:buClr>
              <a:buFont typeface="Arial" panose="020B0604020202020204" pitchFamily="34" charset="0"/>
              <a:buNone/>
              <a:defRPr/>
            </a:pPr>
            <a:r>
              <a:rPr lang="fr-FR" sz="2200" u="sng" dirty="0">
                <a:solidFill>
                  <a:schemeClr val="bg1"/>
                </a:solidFill>
                <a:latin typeface="Calibri" panose="020F0502020204030204" pitchFamily="34" charset="0"/>
              </a:rPr>
              <a:t>Banc expérimental</a:t>
            </a:r>
            <a:r>
              <a:rPr lang="fr-FR" sz="2200" dirty="0">
                <a:solidFill>
                  <a:schemeClr val="bg1"/>
                </a:solidFill>
                <a:latin typeface="Calibri" panose="020F0502020204030204" pitchFamily="34" charset="0"/>
              </a:rPr>
              <a:t> : enceinte </a:t>
            </a:r>
          </a:p>
        </p:txBody>
      </p:sp>
      <p:pic>
        <p:nvPicPr>
          <p:cNvPr id="3" name="Image 2">
            <a:extLst>
              <a:ext uri="{FF2B5EF4-FFF2-40B4-BE49-F238E27FC236}">
                <a16:creationId xmlns:a16="http://schemas.microsoft.com/office/drawing/2014/main" id="{D74F4738-CC78-41B4-AC68-342DCB553819}"/>
              </a:ext>
            </a:extLst>
          </p:cNvPr>
          <p:cNvPicPr>
            <a:picLocks noChangeAspect="1"/>
          </p:cNvPicPr>
          <p:nvPr/>
        </p:nvPicPr>
        <p:blipFill rotWithShape="1">
          <a:blip r:embed="rId7"/>
          <a:srcRect l="12357" t="36725" r="27214" b="13592"/>
          <a:stretch/>
        </p:blipFill>
        <p:spPr>
          <a:xfrm>
            <a:off x="587994" y="1313325"/>
            <a:ext cx="10644744" cy="4923026"/>
          </a:xfrm>
          <a:prstGeom prst="rect">
            <a:avLst/>
          </a:prstGeom>
        </p:spPr>
      </p:pic>
      <p:sp>
        <p:nvSpPr>
          <p:cNvPr id="10" name="Espace réservé du contenu 2">
            <a:extLst>
              <a:ext uri="{FF2B5EF4-FFF2-40B4-BE49-F238E27FC236}">
                <a16:creationId xmlns:a16="http://schemas.microsoft.com/office/drawing/2014/main" id="{B4D9E932-94A2-4A87-8FC7-B57F8B584934}"/>
              </a:ext>
            </a:extLst>
          </p:cNvPr>
          <p:cNvSpPr txBox="1">
            <a:spLocks/>
          </p:cNvSpPr>
          <p:nvPr/>
        </p:nvSpPr>
        <p:spPr>
          <a:xfrm>
            <a:off x="8610600" y="1313325"/>
            <a:ext cx="2154054" cy="519916"/>
          </a:xfrm>
          <a:prstGeom prst="rect">
            <a:avLst/>
          </a:prstGeom>
        </p:spPr>
        <p:txBody>
          <a:bodyPr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chemeClr val="accent1">
                  <a:lumMod val="75000"/>
                </a:schemeClr>
              </a:buClr>
              <a:buNone/>
              <a:defRPr/>
            </a:pPr>
            <a:r>
              <a:rPr lang="fr-FR" altLang="fr-FR" sz="1800" dirty="0">
                <a:solidFill>
                  <a:schemeClr val="bg1"/>
                </a:solidFill>
                <a:latin typeface="Calibri" panose="020F0502020204030204" pitchFamily="34" charset="0"/>
              </a:rPr>
              <a:t>Enceinte carrée</a:t>
            </a:r>
            <a:endParaRPr lang="fr-FR" sz="1800" dirty="0">
              <a:solidFill>
                <a:schemeClr val="bg1"/>
              </a:solidFill>
              <a:latin typeface="Calibri" panose="020F0502020204030204" pitchFamily="34" charset="0"/>
            </a:endParaRPr>
          </a:p>
        </p:txBody>
      </p:sp>
      <p:cxnSp>
        <p:nvCxnSpPr>
          <p:cNvPr id="11" name="Connecteur droit avec flèche 10">
            <a:extLst>
              <a:ext uri="{FF2B5EF4-FFF2-40B4-BE49-F238E27FC236}">
                <a16:creationId xmlns:a16="http://schemas.microsoft.com/office/drawing/2014/main" id="{BAC55820-CB7A-45A9-BA94-695B2CDA7438}"/>
              </a:ext>
            </a:extLst>
          </p:cNvPr>
          <p:cNvCxnSpPr>
            <a:cxnSpLocks/>
          </p:cNvCxnSpPr>
          <p:nvPr/>
        </p:nvCxnSpPr>
        <p:spPr>
          <a:xfrm flipH="1">
            <a:off x="8037410" y="1525551"/>
            <a:ext cx="738877" cy="219199"/>
          </a:xfrm>
          <a:prstGeom prst="straightConnector1">
            <a:avLst/>
          </a:prstGeom>
          <a:ln w="19050">
            <a:solidFill>
              <a:schemeClr val="bg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D7BB255D-6F66-4F42-B6BB-7A1C73188FB0}"/>
              </a:ext>
            </a:extLst>
          </p:cNvPr>
          <p:cNvCxnSpPr>
            <a:cxnSpLocks/>
          </p:cNvCxnSpPr>
          <p:nvPr/>
        </p:nvCxnSpPr>
        <p:spPr>
          <a:xfrm flipV="1">
            <a:off x="6626043" y="1332232"/>
            <a:ext cx="0" cy="508116"/>
          </a:xfrm>
          <a:prstGeom prst="straightConnector1">
            <a:avLst/>
          </a:prstGeom>
          <a:ln w="63500">
            <a:solidFill>
              <a:schemeClr val="accent4">
                <a:lumMod val="60000"/>
                <a:lumOff val="40000"/>
              </a:schemeClr>
            </a:solidFill>
            <a:tailEnd type="triangle" w="lg" len="med"/>
          </a:ln>
        </p:spPr>
        <p:style>
          <a:lnRef idx="1">
            <a:schemeClr val="accent1"/>
          </a:lnRef>
          <a:fillRef idx="0">
            <a:schemeClr val="accent1"/>
          </a:fillRef>
          <a:effectRef idx="0">
            <a:schemeClr val="accent1"/>
          </a:effectRef>
          <a:fontRef idx="minor">
            <a:schemeClr val="tx1"/>
          </a:fontRef>
        </p:style>
      </p:cxnSp>
      <p:sp>
        <p:nvSpPr>
          <p:cNvPr id="14" name="Espace réservé du contenu 2">
            <a:extLst>
              <a:ext uri="{FF2B5EF4-FFF2-40B4-BE49-F238E27FC236}">
                <a16:creationId xmlns:a16="http://schemas.microsoft.com/office/drawing/2014/main" id="{B9550DF5-FB91-4CA4-BD24-7B01B7A489BD}"/>
              </a:ext>
            </a:extLst>
          </p:cNvPr>
          <p:cNvSpPr txBox="1">
            <a:spLocks/>
          </p:cNvSpPr>
          <p:nvPr/>
        </p:nvSpPr>
        <p:spPr>
          <a:xfrm>
            <a:off x="5855991" y="864396"/>
            <a:ext cx="1560492" cy="407452"/>
          </a:xfrm>
          <a:prstGeom prst="rect">
            <a:avLst/>
          </a:prstGeom>
        </p:spPr>
        <p:txBody>
          <a:bodyPr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chemeClr val="accent1">
                  <a:lumMod val="75000"/>
                </a:schemeClr>
              </a:buClr>
              <a:buNone/>
              <a:defRPr/>
            </a:pPr>
            <a:r>
              <a:rPr lang="fr-FR" sz="1800" dirty="0">
                <a:solidFill>
                  <a:schemeClr val="accent4">
                    <a:lumMod val="60000"/>
                    <a:lumOff val="40000"/>
                  </a:schemeClr>
                </a:solidFill>
                <a:latin typeface="Calibri" panose="020F0502020204030204" pitchFamily="34" charset="0"/>
              </a:rPr>
              <a:t>Extraction gaz</a:t>
            </a:r>
          </a:p>
        </p:txBody>
      </p:sp>
      <p:cxnSp>
        <p:nvCxnSpPr>
          <p:cNvPr id="17" name="Connecteur droit avec flèche 16">
            <a:extLst>
              <a:ext uri="{FF2B5EF4-FFF2-40B4-BE49-F238E27FC236}">
                <a16:creationId xmlns:a16="http://schemas.microsoft.com/office/drawing/2014/main" id="{9D137D99-A00C-4C77-8907-7EEB195DAC0B}"/>
              </a:ext>
            </a:extLst>
          </p:cNvPr>
          <p:cNvCxnSpPr>
            <a:cxnSpLocks/>
          </p:cNvCxnSpPr>
          <p:nvPr/>
        </p:nvCxnSpPr>
        <p:spPr>
          <a:xfrm flipH="1" flipV="1">
            <a:off x="5364480" y="5689456"/>
            <a:ext cx="1241278" cy="516490"/>
          </a:xfrm>
          <a:prstGeom prst="straightConnector1">
            <a:avLst/>
          </a:prstGeom>
          <a:ln w="34925">
            <a:solidFill>
              <a:schemeClr val="bg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20" name="Connecteur droit avec flèche 19">
            <a:extLst>
              <a:ext uri="{FF2B5EF4-FFF2-40B4-BE49-F238E27FC236}">
                <a16:creationId xmlns:a16="http://schemas.microsoft.com/office/drawing/2014/main" id="{6D6093B3-8E47-47FD-96E4-6F3F91115DFB}"/>
              </a:ext>
            </a:extLst>
          </p:cNvPr>
          <p:cNvCxnSpPr>
            <a:cxnSpLocks/>
          </p:cNvCxnSpPr>
          <p:nvPr/>
        </p:nvCxnSpPr>
        <p:spPr>
          <a:xfrm flipV="1">
            <a:off x="6605757" y="5689456"/>
            <a:ext cx="1296183" cy="516490"/>
          </a:xfrm>
          <a:prstGeom prst="straightConnector1">
            <a:avLst/>
          </a:prstGeom>
          <a:ln w="34925">
            <a:solidFill>
              <a:schemeClr val="bg1"/>
            </a:solidFill>
            <a:tailEnd type="triangle" w="lg" len="med"/>
          </a:ln>
        </p:spPr>
        <p:style>
          <a:lnRef idx="1">
            <a:schemeClr val="accent1"/>
          </a:lnRef>
          <a:fillRef idx="0">
            <a:schemeClr val="accent1"/>
          </a:fillRef>
          <a:effectRef idx="0">
            <a:schemeClr val="accent1"/>
          </a:effectRef>
          <a:fontRef idx="minor">
            <a:schemeClr val="tx1"/>
          </a:fontRef>
        </p:style>
      </p:cxnSp>
      <p:sp>
        <p:nvSpPr>
          <p:cNvPr id="25" name="Espace réservé du contenu 2">
            <a:extLst>
              <a:ext uri="{FF2B5EF4-FFF2-40B4-BE49-F238E27FC236}">
                <a16:creationId xmlns:a16="http://schemas.microsoft.com/office/drawing/2014/main" id="{C1875F50-34E3-4118-975E-E46D76EC9232}"/>
              </a:ext>
            </a:extLst>
          </p:cNvPr>
          <p:cNvSpPr txBox="1">
            <a:spLocks/>
          </p:cNvSpPr>
          <p:nvPr/>
        </p:nvSpPr>
        <p:spPr>
          <a:xfrm rot="20161697">
            <a:off x="6931405" y="5968690"/>
            <a:ext cx="912648" cy="291164"/>
          </a:xfrm>
          <a:prstGeom prst="rect">
            <a:avLst/>
          </a:prstGeom>
        </p:spPr>
        <p:txBody>
          <a:bodyPr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chemeClr val="accent1">
                  <a:lumMod val="75000"/>
                </a:schemeClr>
              </a:buClr>
              <a:buNone/>
              <a:defRPr/>
            </a:pPr>
            <a:r>
              <a:rPr lang="fr-FR" altLang="fr-FR" sz="1800" dirty="0">
                <a:solidFill>
                  <a:schemeClr val="bg1"/>
                </a:solidFill>
                <a:latin typeface="Calibri" panose="020F0502020204030204" pitchFamily="34" charset="0"/>
              </a:rPr>
              <a:t>30 cm</a:t>
            </a:r>
            <a:endParaRPr lang="fr-FR" sz="1800" dirty="0">
              <a:solidFill>
                <a:schemeClr val="bg1"/>
              </a:solidFill>
              <a:latin typeface="Calibri" panose="020F0502020204030204" pitchFamily="34" charset="0"/>
            </a:endParaRPr>
          </a:p>
        </p:txBody>
      </p:sp>
      <p:sp>
        <p:nvSpPr>
          <p:cNvPr id="26" name="Espace réservé du contenu 2">
            <a:extLst>
              <a:ext uri="{FF2B5EF4-FFF2-40B4-BE49-F238E27FC236}">
                <a16:creationId xmlns:a16="http://schemas.microsoft.com/office/drawing/2014/main" id="{E3D0C0C4-5AB3-4CCE-B8B5-CCC7B8EF5654}"/>
              </a:ext>
            </a:extLst>
          </p:cNvPr>
          <p:cNvSpPr txBox="1">
            <a:spLocks/>
          </p:cNvSpPr>
          <p:nvPr/>
        </p:nvSpPr>
        <p:spPr>
          <a:xfrm rot="1438527">
            <a:off x="5389849" y="5956222"/>
            <a:ext cx="912648" cy="291164"/>
          </a:xfrm>
          <a:prstGeom prst="rect">
            <a:avLst/>
          </a:prstGeom>
        </p:spPr>
        <p:txBody>
          <a:bodyPr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chemeClr val="accent1">
                  <a:lumMod val="75000"/>
                </a:schemeClr>
              </a:buClr>
              <a:buNone/>
              <a:defRPr/>
            </a:pPr>
            <a:r>
              <a:rPr lang="fr-FR" altLang="fr-FR" sz="1800" dirty="0">
                <a:solidFill>
                  <a:schemeClr val="bg1"/>
                </a:solidFill>
                <a:latin typeface="Calibri" panose="020F0502020204030204" pitchFamily="34" charset="0"/>
              </a:rPr>
              <a:t>30 cm</a:t>
            </a:r>
            <a:endParaRPr lang="fr-FR" sz="1800" dirty="0">
              <a:solidFill>
                <a:schemeClr val="bg1"/>
              </a:solidFill>
              <a:latin typeface="Calibri" panose="020F0502020204030204" pitchFamily="34" charset="0"/>
            </a:endParaRPr>
          </a:p>
        </p:txBody>
      </p:sp>
      <p:sp>
        <p:nvSpPr>
          <p:cNvPr id="27" name="Espace réservé du contenu 2">
            <a:extLst>
              <a:ext uri="{FF2B5EF4-FFF2-40B4-BE49-F238E27FC236}">
                <a16:creationId xmlns:a16="http://schemas.microsoft.com/office/drawing/2014/main" id="{B861ECD0-8415-4DA0-A005-BE86FDB23B12}"/>
              </a:ext>
            </a:extLst>
          </p:cNvPr>
          <p:cNvSpPr txBox="1">
            <a:spLocks/>
          </p:cNvSpPr>
          <p:nvPr/>
        </p:nvSpPr>
        <p:spPr>
          <a:xfrm>
            <a:off x="872840" y="5378406"/>
            <a:ext cx="3165760" cy="385407"/>
          </a:xfrm>
          <a:prstGeom prst="rect">
            <a:avLst/>
          </a:prstGeom>
        </p:spPr>
        <p:txBody>
          <a:bodyPr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chemeClr val="accent1">
                  <a:lumMod val="75000"/>
                </a:schemeClr>
              </a:buClr>
              <a:buNone/>
              <a:defRPr/>
            </a:pPr>
            <a:r>
              <a:rPr lang="fr-FR" altLang="fr-FR" sz="1800" dirty="0">
                <a:solidFill>
                  <a:schemeClr val="bg1"/>
                </a:solidFill>
                <a:latin typeface="Calibri" panose="020F0502020204030204" pitchFamily="34" charset="0"/>
              </a:rPr>
              <a:t>Effets de confinement négligés</a:t>
            </a:r>
            <a:endParaRPr lang="fr-FR" sz="1800" dirty="0">
              <a:solidFill>
                <a:schemeClr val="bg1"/>
              </a:solidFill>
              <a:latin typeface="Calibri" panose="020F0502020204030204" pitchFamily="34" charset="0"/>
            </a:endParaRPr>
          </a:p>
        </p:txBody>
      </p:sp>
      <p:cxnSp>
        <p:nvCxnSpPr>
          <p:cNvPr id="19" name="Connecteur droit avec flèche 18">
            <a:extLst>
              <a:ext uri="{FF2B5EF4-FFF2-40B4-BE49-F238E27FC236}">
                <a16:creationId xmlns:a16="http://schemas.microsoft.com/office/drawing/2014/main" id="{96B64A54-53B7-4D8F-97F7-6AB3C78D44A8}"/>
              </a:ext>
            </a:extLst>
          </p:cNvPr>
          <p:cNvCxnSpPr>
            <a:cxnSpLocks/>
          </p:cNvCxnSpPr>
          <p:nvPr/>
        </p:nvCxnSpPr>
        <p:spPr>
          <a:xfrm flipH="1" flipV="1">
            <a:off x="6653821" y="4816788"/>
            <a:ext cx="1753027" cy="583888"/>
          </a:xfrm>
          <a:prstGeom prst="straightConnector1">
            <a:avLst/>
          </a:prstGeom>
          <a:ln w="19050">
            <a:solidFill>
              <a:schemeClr val="bg1"/>
            </a:solidFill>
            <a:tailEnd type="triangle" w="lg" len="med"/>
          </a:ln>
        </p:spPr>
        <p:style>
          <a:lnRef idx="1">
            <a:schemeClr val="accent1"/>
          </a:lnRef>
          <a:fillRef idx="0">
            <a:schemeClr val="accent1"/>
          </a:fillRef>
          <a:effectRef idx="0">
            <a:schemeClr val="accent1"/>
          </a:effectRef>
          <a:fontRef idx="minor">
            <a:schemeClr val="tx1"/>
          </a:fontRef>
        </p:style>
      </p:cxnSp>
      <p:sp>
        <p:nvSpPr>
          <p:cNvPr id="22" name="Espace réservé du contenu 2">
            <a:extLst>
              <a:ext uri="{FF2B5EF4-FFF2-40B4-BE49-F238E27FC236}">
                <a16:creationId xmlns:a16="http://schemas.microsoft.com/office/drawing/2014/main" id="{2BD32A72-A2EB-4B00-9B72-4B117DD9C383}"/>
              </a:ext>
            </a:extLst>
          </p:cNvPr>
          <p:cNvSpPr txBox="1">
            <a:spLocks/>
          </p:cNvSpPr>
          <p:nvPr/>
        </p:nvSpPr>
        <p:spPr>
          <a:xfrm>
            <a:off x="8347975" y="5227357"/>
            <a:ext cx="1302445" cy="365126"/>
          </a:xfrm>
          <a:prstGeom prst="rect">
            <a:avLst/>
          </a:prstGeom>
        </p:spPr>
        <p:txBody>
          <a:bodyPr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chemeClr val="accent1">
                  <a:lumMod val="75000"/>
                </a:schemeClr>
              </a:buClr>
              <a:buNone/>
              <a:defRPr/>
            </a:pPr>
            <a:r>
              <a:rPr lang="fr-FR" altLang="fr-FR" sz="1600" dirty="0">
                <a:solidFill>
                  <a:schemeClr val="bg1"/>
                </a:solidFill>
                <a:latin typeface="Calibri" panose="020F0502020204030204" pitchFamily="34" charset="0"/>
              </a:rPr>
              <a:t>D</a:t>
            </a:r>
            <a:r>
              <a:rPr lang="fr-FR" altLang="fr-FR" sz="1600" baseline="-25000" dirty="0">
                <a:solidFill>
                  <a:schemeClr val="bg1"/>
                </a:solidFill>
                <a:latin typeface="Calibri" panose="020F0502020204030204" pitchFamily="34" charset="0"/>
              </a:rPr>
              <a:t>j</a:t>
            </a:r>
            <a:r>
              <a:rPr lang="fr-FR" altLang="fr-FR" sz="1600" dirty="0">
                <a:solidFill>
                  <a:schemeClr val="bg1"/>
                </a:solidFill>
                <a:latin typeface="Calibri" panose="020F0502020204030204" pitchFamily="34" charset="0"/>
              </a:rPr>
              <a:t> = 3,5 mm</a:t>
            </a:r>
            <a:endParaRPr lang="fr-FR" sz="1600" dirty="0">
              <a:solidFill>
                <a:schemeClr val="bg1"/>
              </a:solidFill>
              <a:latin typeface="Calibri" panose="020F0502020204030204" pitchFamily="34" charset="0"/>
            </a:endParaRPr>
          </a:p>
        </p:txBody>
      </p:sp>
      <p:sp>
        <p:nvSpPr>
          <p:cNvPr id="21" name="Espace réservé du pied de page 3">
            <a:extLst>
              <a:ext uri="{FF2B5EF4-FFF2-40B4-BE49-F238E27FC236}">
                <a16:creationId xmlns:a16="http://schemas.microsoft.com/office/drawing/2014/main" id="{A77931BB-0417-4BCC-BAF6-048BD22B478F}"/>
              </a:ext>
            </a:extLst>
          </p:cNvPr>
          <p:cNvSpPr>
            <a:spLocks noGrp="1"/>
          </p:cNvSpPr>
          <p:nvPr>
            <p:ph type="ftr" sz="quarter" idx="11"/>
          </p:nvPr>
        </p:nvSpPr>
        <p:spPr>
          <a:xfrm>
            <a:off x="4038600" y="6356350"/>
            <a:ext cx="4114800" cy="365125"/>
          </a:xfrm>
        </p:spPr>
        <p:txBody>
          <a:bodyPr/>
          <a:lstStyle/>
          <a:p>
            <a:r>
              <a:rPr lang="fr-FR" dirty="0">
                <a:solidFill>
                  <a:schemeClr val="bg1"/>
                </a:solidFill>
              </a:rPr>
              <a:t>Fab60 - Alexandre MOUTTE</a:t>
            </a:r>
            <a:endParaRPr lang="en-GB" dirty="0">
              <a:solidFill>
                <a:schemeClr val="bg1"/>
              </a:solidFill>
            </a:endParaRPr>
          </a:p>
        </p:txBody>
      </p:sp>
      <p:sp>
        <p:nvSpPr>
          <p:cNvPr id="28" name="Espace réservé de la date 5">
            <a:extLst>
              <a:ext uri="{FF2B5EF4-FFF2-40B4-BE49-F238E27FC236}">
                <a16:creationId xmlns:a16="http://schemas.microsoft.com/office/drawing/2014/main" id="{E548992A-50D5-4928-9385-76C85A0BC525}"/>
              </a:ext>
            </a:extLst>
          </p:cNvPr>
          <p:cNvSpPr>
            <a:spLocks noGrp="1"/>
          </p:cNvSpPr>
          <p:nvPr>
            <p:ph type="dt" sz="half" idx="10"/>
          </p:nvPr>
        </p:nvSpPr>
        <p:spPr>
          <a:xfrm>
            <a:off x="838200" y="6356350"/>
            <a:ext cx="2743200" cy="365125"/>
          </a:xfrm>
        </p:spPr>
        <p:txBody>
          <a:bodyPr/>
          <a:lstStyle/>
          <a:p>
            <a:r>
              <a:rPr lang="fr-FR" dirty="0">
                <a:solidFill>
                  <a:schemeClr val="bg1"/>
                </a:solidFill>
              </a:rPr>
              <a:t>10/07/2019</a:t>
            </a:r>
            <a:endParaRPr lang="en-GB" dirty="0">
              <a:solidFill>
                <a:schemeClr val="bg1"/>
              </a:solidFill>
            </a:endParaRPr>
          </a:p>
        </p:txBody>
      </p:sp>
    </p:spTree>
    <p:extLst>
      <p:ext uri="{BB962C8B-B14F-4D97-AF65-F5344CB8AC3E}">
        <p14:creationId xmlns:p14="http://schemas.microsoft.com/office/powerpoint/2010/main" val="17578618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A4982"/>
        </a:solidFill>
        <a:effectLst/>
      </p:bgPr>
    </p:bg>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5F629AAE-2B6A-45ED-A701-1967BF5BB704}"/>
              </a:ext>
            </a:extLst>
          </p:cNvPr>
          <p:cNvSpPr>
            <a:spLocks noGrp="1"/>
          </p:cNvSpPr>
          <p:nvPr>
            <p:ph type="sldNum" sz="quarter" idx="12"/>
          </p:nvPr>
        </p:nvSpPr>
        <p:spPr/>
        <p:txBody>
          <a:bodyPr/>
          <a:lstStyle/>
          <a:p>
            <a:fld id="{B296CC3A-4777-4421-B37D-624034580792}" type="slidenum">
              <a:rPr lang="en-GB" smtClean="0">
                <a:solidFill>
                  <a:schemeClr val="bg1"/>
                </a:solidFill>
              </a:rPr>
              <a:t>11</a:t>
            </a:fld>
            <a:endParaRPr lang="en-GB" dirty="0">
              <a:solidFill>
                <a:schemeClr val="bg1"/>
              </a:solidFill>
            </a:endParaRPr>
          </a:p>
        </p:txBody>
      </p:sp>
      <p:sp>
        <p:nvSpPr>
          <p:cNvPr id="13" name="Rectangle 12">
            <a:extLst>
              <a:ext uri="{FF2B5EF4-FFF2-40B4-BE49-F238E27FC236}">
                <a16:creationId xmlns:a16="http://schemas.microsoft.com/office/drawing/2014/main" id="{FC7F8BB4-0BCF-464A-9AE9-B9CD536E8A38}"/>
              </a:ext>
            </a:extLst>
          </p:cNvPr>
          <p:cNvSpPr/>
          <p:nvPr/>
        </p:nvSpPr>
        <p:spPr>
          <a:xfrm>
            <a:off x="0" y="498393"/>
            <a:ext cx="12192000" cy="45719"/>
          </a:xfrm>
          <a:prstGeom prst="rect">
            <a:avLst/>
          </a:prstGeom>
          <a:solidFill>
            <a:srgbClr val="2A4982"/>
          </a:solidFill>
          <a:ln w="12700">
            <a:solidFill>
              <a:srgbClr val="2A49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E67FC258-0F33-4BBC-9F31-887B525996A1}"/>
              </a:ext>
            </a:extLst>
          </p:cNvPr>
          <p:cNvSpPr/>
          <p:nvPr/>
        </p:nvSpPr>
        <p:spPr>
          <a:xfrm>
            <a:off x="-4356" y="0"/>
            <a:ext cx="12192000" cy="6858000"/>
          </a:xfrm>
          <a:prstGeom prst="rect">
            <a:avLst/>
          </a:prstGeom>
          <a:noFill/>
          <a:ln w="28575">
            <a:solidFill>
              <a:srgbClr val="2A49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23" name="Espace réservé du contenu 6">
            <a:extLst>
              <a:ext uri="{FF2B5EF4-FFF2-40B4-BE49-F238E27FC236}">
                <a16:creationId xmlns:a16="http://schemas.microsoft.com/office/drawing/2014/main" id="{5C006D6E-BAA3-4DF6-B3D0-7882B00EE70B}"/>
              </a:ext>
            </a:extLst>
          </p:cNvPr>
          <p:cNvGraphicFramePr>
            <a:graphicFrameLocks/>
          </p:cNvGraphicFramePr>
          <p:nvPr/>
        </p:nvGraphicFramePr>
        <p:xfrm>
          <a:off x="838200" y="65647"/>
          <a:ext cx="10515600" cy="3584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4" name="Espace réservé du contenu 2">
            <a:extLst>
              <a:ext uri="{FF2B5EF4-FFF2-40B4-BE49-F238E27FC236}">
                <a16:creationId xmlns:a16="http://schemas.microsoft.com/office/drawing/2014/main" id="{D3B3F541-22F5-46EA-A39F-5FCE7FA0E342}"/>
              </a:ext>
            </a:extLst>
          </p:cNvPr>
          <p:cNvSpPr txBox="1">
            <a:spLocks/>
          </p:cNvSpPr>
          <p:nvPr/>
        </p:nvSpPr>
        <p:spPr>
          <a:xfrm>
            <a:off x="587993" y="779721"/>
            <a:ext cx="4638763" cy="365126"/>
          </a:xfrm>
          <a:prstGeom prst="rect">
            <a:avLst/>
          </a:prstGeom>
        </p:spPr>
        <p:txBody>
          <a:bodyPr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chemeClr val="accent1">
                  <a:lumMod val="75000"/>
                </a:schemeClr>
              </a:buClr>
              <a:buFont typeface="Arial" panose="020B0604020202020204" pitchFamily="34" charset="0"/>
              <a:buNone/>
              <a:defRPr/>
            </a:pPr>
            <a:r>
              <a:rPr lang="fr-FR" sz="2200" u="sng" dirty="0">
                <a:solidFill>
                  <a:schemeClr val="bg1"/>
                </a:solidFill>
                <a:latin typeface="Calibri" panose="020F0502020204030204" pitchFamily="34" charset="0"/>
              </a:rPr>
              <a:t>Banc expérimental</a:t>
            </a:r>
            <a:r>
              <a:rPr lang="fr-FR" sz="2200" dirty="0">
                <a:solidFill>
                  <a:schemeClr val="bg1"/>
                </a:solidFill>
                <a:latin typeface="Calibri" panose="020F0502020204030204" pitchFamily="34" charset="0"/>
              </a:rPr>
              <a:t> : couplage PIV - PLIF</a:t>
            </a:r>
          </a:p>
        </p:txBody>
      </p:sp>
      <p:pic>
        <p:nvPicPr>
          <p:cNvPr id="3" name="Image 2">
            <a:extLst>
              <a:ext uri="{FF2B5EF4-FFF2-40B4-BE49-F238E27FC236}">
                <a16:creationId xmlns:a16="http://schemas.microsoft.com/office/drawing/2014/main" id="{EC3B3265-087A-4E5C-A866-F59AE7A4DD09}"/>
              </a:ext>
            </a:extLst>
          </p:cNvPr>
          <p:cNvPicPr>
            <a:picLocks noChangeAspect="1"/>
          </p:cNvPicPr>
          <p:nvPr/>
        </p:nvPicPr>
        <p:blipFill rotWithShape="1">
          <a:blip r:embed="rId7"/>
          <a:srcRect l="39271" t="27445" r="24896" b="29815"/>
          <a:stretch/>
        </p:blipFill>
        <p:spPr>
          <a:xfrm>
            <a:off x="1142125" y="1662907"/>
            <a:ext cx="5727700" cy="3842892"/>
          </a:xfrm>
          <a:prstGeom prst="rect">
            <a:avLst/>
          </a:prstGeom>
        </p:spPr>
      </p:pic>
      <p:pic>
        <p:nvPicPr>
          <p:cNvPr id="8" name="Image 7">
            <a:extLst>
              <a:ext uri="{FF2B5EF4-FFF2-40B4-BE49-F238E27FC236}">
                <a16:creationId xmlns:a16="http://schemas.microsoft.com/office/drawing/2014/main" id="{FBCEC3B8-9BB1-4498-95A6-F3394B591978}"/>
              </a:ext>
            </a:extLst>
          </p:cNvPr>
          <p:cNvPicPr>
            <a:picLocks noChangeAspect="1"/>
          </p:cNvPicPr>
          <p:nvPr/>
        </p:nvPicPr>
        <p:blipFill rotWithShape="1">
          <a:blip r:embed="rId8"/>
          <a:srcRect l="31875" t="22814" r="37500" b="19630"/>
          <a:stretch/>
        </p:blipFill>
        <p:spPr>
          <a:xfrm>
            <a:off x="7203206" y="1144847"/>
            <a:ext cx="4775200" cy="5048046"/>
          </a:xfrm>
          <a:prstGeom prst="rect">
            <a:avLst/>
          </a:prstGeom>
        </p:spPr>
      </p:pic>
      <p:sp>
        <p:nvSpPr>
          <p:cNvPr id="11" name="Espace réservé du contenu 2">
            <a:extLst>
              <a:ext uri="{FF2B5EF4-FFF2-40B4-BE49-F238E27FC236}">
                <a16:creationId xmlns:a16="http://schemas.microsoft.com/office/drawing/2014/main" id="{2B76933D-65A9-42C0-89C0-E29BCDE79C53}"/>
              </a:ext>
            </a:extLst>
          </p:cNvPr>
          <p:cNvSpPr txBox="1">
            <a:spLocks/>
          </p:cNvSpPr>
          <p:nvPr/>
        </p:nvSpPr>
        <p:spPr>
          <a:xfrm>
            <a:off x="3354555" y="1362962"/>
            <a:ext cx="1723299" cy="789419"/>
          </a:xfrm>
          <a:prstGeom prst="rect">
            <a:avLst/>
          </a:prstGeom>
        </p:spPr>
        <p:txBody>
          <a:bodyPr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chemeClr val="accent1">
                  <a:lumMod val="75000"/>
                </a:schemeClr>
              </a:buClr>
              <a:buNone/>
              <a:defRPr/>
            </a:pPr>
            <a:r>
              <a:rPr lang="fr-FR" altLang="fr-FR" sz="1600" dirty="0">
                <a:solidFill>
                  <a:schemeClr val="bg1"/>
                </a:solidFill>
                <a:latin typeface="Calibri" panose="020F0502020204030204" pitchFamily="34" charset="0"/>
              </a:rPr>
              <a:t>Caméra PIV </a:t>
            </a:r>
            <a:r>
              <a:rPr lang="fr-FR" altLang="fr-FR" sz="1600" dirty="0" err="1">
                <a:solidFill>
                  <a:schemeClr val="bg1"/>
                </a:solidFill>
                <a:latin typeface="Calibri" panose="020F0502020204030204" pitchFamily="34" charset="0"/>
              </a:rPr>
              <a:t>HiSense</a:t>
            </a:r>
            <a:r>
              <a:rPr lang="fr-FR" altLang="fr-FR" sz="1600" dirty="0">
                <a:solidFill>
                  <a:schemeClr val="bg1"/>
                </a:solidFill>
                <a:latin typeface="Calibri" panose="020F0502020204030204" pitchFamily="34" charset="0"/>
              </a:rPr>
              <a:t> 4M pixels 5Hz</a:t>
            </a:r>
            <a:endParaRPr lang="fr-FR" sz="1600" dirty="0">
              <a:solidFill>
                <a:schemeClr val="bg1"/>
              </a:solidFill>
              <a:latin typeface="Calibri" panose="020F0502020204030204" pitchFamily="34" charset="0"/>
            </a:endParaRPr>
          </a:p>
        </p:txBody>
      </p:sp>
      <p:cxnSp>
        <p:nvCxnSpPr>
          <p:cNvPr id="12" name="Connecteur droit avec flèche 11">
            <a:extLst>
              <a:ext uri="{FF2B5EF4-FFF2-40B4-BE49-F238E27FC236}">
                <a16:creationId xmlns:a16="http://schemas.microsoft.com/office/drawing/2014/main" id="{8E714779-4472-4CC0-BAB3-D3D8874D96A8}"/>
              </a:ext>
            </a:extLst>
          </p:cNvPr>
          <p:cNvCxnSpPr>
            <a:cxnSpLocks/>
          </p:cNvCxnSpPr>
          <p:nvPr/>
        </p:nvCxnSpPr>
        <p:spPr>
          <a:xfrm flipH="1">
            <a:off x="2634375" y="1923956"/>
            <a:ext cx="693493" cy="284131"/>
          </a:xfrm>
          <a:prstGeom prst="straightConnector1">
            <a:avLst/>
          </a:prstGeom>
          <a:ln w="19050">
            <a:solidFill>
              <a:schemeClr val="bg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7" name="Connecteur droit avec flèche 16">
            <a:extLst>
              <a:ext uri="{FF2B5EF4-FFF2-40B4-BE49-F238E27FC236}">
                <a16:creationId xmlns:a16="http://schemas.microsoft.com/office/drawing/2014/main" id="{A3441D03-B40F-47F3-BEAE-7C208CA27233}"/>
              </a:ext>
            </a:extLst>
          </p:cNvPr>
          <p:cNvCxnSpPr>
            <a:cxnSpLocks/>
          </p:cNvCxnSpPr>
          <p:nvPr/>
        </p:nvCxnSpPr>
        <p:spPr>
          <a:xfrm flipH="1">
            <a:off x="4913715" y="2899188"/>
            <a:ext cx="148714" cy="549550"/>
          </a:xfrm>
          <a:prstGeom prst="straightConnector1">
            <a:avLst/>
          </a:prstGeom>
          <a:ln w="19050">
            <a:solidFill>
              <a:schemeClr val="bg1"/>
            </a:solidFill>
            <a:tailEnd type="triangle" w="lg" len="med"/>
          </a:ln>
        </p:spPr>
        <p:style>
          <a:lnRef idx="1">
            <a:schemeClr val="accent1"/>
          </a:lnRef>
          <a:fillRef idx="0">
            <a:schemeClr val="accent1"/>
          </a:fillRef>
          <a:effectRef idx="0">
            <a:schemeClr val="accent1"/>
          </a:effectRef>
          <a:fontRef idx="minor">
            <a:schemeClr val="tx1"/>
          </a:fontRef>
        </p:style>
      </p:cxnSp>
      <p:sp>
        <p:nvSpPr>
          <p:cNvPr id="18" name="Espace réservé du contenu 2">
            <a:extLst>
              <a:ext uri="{FF2B5EF4-FFF2-40B4-BE49-F238E27FC236}">
                <a16:creationId xmlns:a16="http://schemas.microsoft.com/office/drawing/2014/main" id="{3FB32426-94A9-495E-80E3-9212F051400E}"/>
              </a:ext>
            </a:extLst>
          </p:cNvPr>
          <p:cNvSpPr txBox="1">
            <a:spLocks/>
          </p:cNvSpPr>
          <p:nvPr/>
        </p:nvSpPr>
        <p:spPr>
          <a:xfrm>
            <a:off x="9480553" y="2123893"/>
            <a:ext cx="1477428" cy="553024"/>
          </a:xfrm>
          <a:prstGeom prst="rect">
            <a:avLst/>
          </a:prstGeom>
        </p:spPr>
        <p:txBody>
          <a:bodyPr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chemeClr val="accent1">
                  <a:lumMod val="75000"/>
                </a:schemeClr>
              </a:buClr>
              <a:buNone/>
              <a:defRPr/>
            </a:pPr>
            <a:r>
              <a:rPr lang="fr-FR" altLang="fr-FR" sz="1600" dirty="0">
                <a:solidFill>
                  <a:schemeClr val="bg1"/>
                </a:solidFill>
                <a:latin typeface="Calibri" panose="020F0502020204030204" pitchFamily="34" charset="0"/>
              </a:rPr>
              <a:t>Objectifs </a:t>
            </a:r>
            <a:r>
              <a:rPr lang="fr-FR" altLang="fr-FR" sz="1600" dirty="0" err="1">
                <a:solidFill>
                  <a:schemeClr val="bg1"/>
                </a:solidFill>
                <a:latin typeface="Calibri" panose="020F0502020204030204" pitchFamily="34" charset="0"/>
              </a:rPr>
              <a:t>Nikkor</a:t>
            </a:r>
            <a:r>
              <a:rPr lang="fr-FR" altLang="fr-FR" sz="1600" dirty="0">
                <a:solidFill>
                  <a:schemeClr val="bg1"/>
                </a:solidFill>
                <a:latin typeface="Calibri" panose="020F0502020204030204" pitchFamily="34" charset="0"/>
              </a:rPr>
              <a:t> 200 mm</a:t>
            </a:r>
            <a:endParaRPr lang="fr-FR" sz="1600" dirty="0">
              <a:solidFill>
                <a:schemeClr val="bg1"/>
              </a:solidFill>
              <a:latin typeface="Calibri" panose="020F0502020204030204" pitchFamily="34" charset="0"/>
            </a:endParaRPr>
          </a:p>
        </p:txBody>
      </p:sp>
      <p:cxnSp>
        <p:nvCxnSpPr>
          <p:cNvPr id="19" name="Connecteur droit avec flèche 18">
            <a:extLst>
              <a:ext uri="{FF2B5EF4-FFF2-40B4-BE49-F238E27FC236}">
                <a16:creationId xmlns:a16="http://schemas.microsoft.com/office/drawing/2014/main" id="{81627356-6DF9-4A87-983F-7685A8A82F9C}"/>
              </a:ext>
            </a:extLst>
          </p:cNvPr>
          <p:cNvCxnSpPr>
            <a:cxnSpLocks/>
          </p:cNvCxnSpPr>
          <p:nvPr/>
        </p:nvCxnSpPr>
        <p:spPr>
          <a:xfrm flipH="1">
            <a:off x="8218348" y="2482957"/>
            <a:ext cx="1260789" cy="262062"/>
          </a:xfrm>
          <a:prstGeom prst="straightConnector1">
            <a:avLst/>
          </a:prstGeom>
          <a:ln w="19050">
            <a:solidFill>
              <a:schemeClr val="bg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21" name="Connecteur droit avec flèche 20">
            <a:extLst>
              <a:ext uri="{FF2B5EF4-FFF2-40B4-BE49-F238E27FC236}">
                <a16:creationId xmlns:a16="http://schemas.microsoft.com/office/drawing/2014/main" id="{54D9FF6A-8C65-463A-A67C-BE243E4F4546}"/>
              </a:ext>
            </a:extLst>
          </p:cNvPr>
          <p:cNvCxnSpPr>
            <a:cxnSpLocks/>
          </p:cNvCxnSpPr>
          <p:nvPr/>
        </p:nvCxnSpPr>
        <p:spPr>
          <a:xfrm flipH="1">
            <a:off x="8897861" y="2745019"/>
            <a:ext cx="637819" cy="1381889"/>
          </a:xfrm>
          <a:prstGeom prst="straightConnector1">
            <a:avLst/>
          </a:prstGeom>
          <a:ln w="19050">
            <a:solidFill>
              <a:schemeClr val="bg1"/>
            </a:solidFill>
            <a:tailEnd type="triangle" w="lg" len="med"/>
          </a:ln>
        </p:spPr>
        <p:style>
          <a:lnRef idx="1">
            <a:schemeClr val="accent1"/>
          </a:lnRef>
          <a:fillRef idx="0">
            <a:schemeClr val="accent1"/>
          </a:fillRef>
          <a:effectRef idx="0">
            <a:schemeClr val="accent1"/>
          </a:effectRef>
          <a:fontRef idx="minor">
            <a:schemeClr val="tx1"/>
          </a:fontRef>
        </p:style>
      </p:cxnSp>
      <p:sp>
        <p:nvSpPr>
          <p:cNvPr id="25" name="Espace réservé du contenu 2">
            <a:extLst>
              <a:ext uri="{FF2B5EF4-FFF2-40B4-BE49-F238E27FC236}">
                <a16:creationId xmlns:a16="http://schemas.microsoft.com/office/drawing/2014/main" id="{27978B71-2269-4D66-95C5-5399D1C21713}"/>
              </a:ext>
            </a:extLst>
          </p:cNvPr>
          <p:cNvSpPr txBox="1">
            <a:spLocks/>
          </p:cNvSpPr>
          <p:nvPr/>
        </p:nvSpPr>
        <p:spPr>
          <a:xfrm>
            <a:off x="3369884" y="5244539"/>
            <a:ext cx="1175838" cy="958266"/>
          </a:xfrm>
          <a:prstGeom prst="rect">
            <a:avLst/>
          </a:prstGeom>
        </p:spPr>
        <p:txBody>
          <a:bodyPr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chemeClr val="accent1">
                  <a:lumMod val="75000"/>
                </a:schemeClr>
              </a:buClr>
              <a:buNone/>
              <a:defRPr/>
            </a:pPr>
            <a:r>
              <a:rPr lang="fr-FR" altLang="fr-FR" sz="1600" dirty="0">
                <a:solidFill>
                  <a:schemeClr val="bg1"/>
                </a:solidFill>
                <a:latin typeface="Calibri" panose="020F0502020204030204" pitchFamily="34" charset="0"/>
              </a:rPr>
              <a:t>Miroir dichroïque Dual Mount (</a:t>
            </a:r>
            <a:r>
              <a:rPr lang="fr-FR" altLang="fr-FR" sz="1600" dirty="0" err="1">
                <a:solidFill>
                  <a:schemeClr val="bg1"/>
                </a:solidFill>
                <a:latin typeface="Calibri" panose="020F0502020204030204" pitchFamily="34" charset="0"/>
              </a:rPr>
              <a:t>Dantec</a:t>
            </a:r>
            <a:r>
              <a:rPr lang="fr-FR" altLang="fr-FR" sz="1600" dirty="0">
                <a:solidFill>
                  <a:schemeClr val="bg1"/>
                </a:solidFill>
                <a:latin typeface="Calibri" panose="020F0502020204030204" pitchFamily="34" charset="0"/>
              </a:rPr>
              <a:t>)</a:t>
            </a:r>
            <a:endParaRPr lang="fr-FR" sz="1600" dirty="0">
              <a:solidFill>
                <a:schemeClr val="bg1"/>
              </a:solidFill>
              <a:latin typeface="Calibri" panose="020F0502020204030204" pitchFamily="34" charset="0"/>
            </a:endParaRPr>
          </a:p>
        </p:txBody>
      </p:sp>
      <p:cxnSp>
        <p:nvCxnSpPr>
          <p:cNvPr id="26" name="Connecteur droit avec flèche 25">
            <a:extLst>
              <a:ext uri="{FF2B5EF4-FFF2-40B4-BE49-F238E27FC236}">
                <a16:creationId xmlns:a16="http://schemas.microsoft.com/office/drawing/2014/main" id="{9B3BA6E5-68E6-477E-BCEB-400AD8C9CC25}"/>
              </a:ext>
            </a:extLst>
          </p:cNvPr>
          <p:cNvCxnSpPr>
            <a:cxnSpLocks/>
          </p:cNvCxnSpPr>
          <p:nvPr/>
        </p:nvCxnSpPr>
        <p:spPr>
          <a:xfrm flipH="1" flipV="1">
            <a:off x="2295712" y="4770277"/>
            <a:ext cx="1122344" cy="808496"/>
          </a:xfrm>
          <a:prstGeom prst="straightConnector1">
            <a:avLst/>
          </a:prstGeom>
          <a:ln w="19050">
            <a:solidFill>
              <a:schemeClr val="bg1"/>
            </a:solidFill>
            <a:tailEnd type="triangle" w="lg" len="med"/>
          </a:ln>
        </p:spPr>
        <p:style>
          <a:lnRef idx="1">
            <a:schemeClr val="accent1"/>
          </a:lnRef>
          <a:fillRef idx="0">
            <a:schemeClr val="accent1"/>
          </a:fillRef>
          <a:effectRef idx="0">
            <a:schemeClr val="accent1"/>
          </a:effectRef>
          <a:fontRef idx="minor">
            <a:schemeClr val="tx1"/>
          </a:fontRef>
        </p:style>
      </p:cxnSp>
      <p:sp>
        <p:nvSpPr>
          <p:cNvPr id="30" name="Espace réservé du contenu 2">
            <a:extLst>
              <a:ext uri="{FF2B5EF4-FFF2-40B4-BE49-F238E27FC236}">
                <a16:creationId xmlns:a16="http://schemas.microsoft.com/office/drawing/2014/main" id="{53504F0B-CD28-4B8C-BFBE-A928CA876F43}"/>
              </a:ext>
            </a:extLst>
          </p:cNvPr>
          <p:cNvSpPr txBox="1">
            <a:spLocks/>
          </p:cNvSpPr>
          <p:nvPr/>
        </p:nvSpPr>
        <p:spPr>
          <a:xfrm>
            <a:off x="10782249" y="3250778"/>
            <a:ext cx="1418407" cy="789418"/>
          </a:xfrm>
          <a:prstGeom prst="rect">
            <a:avLst/>
          </a:prstGeom>
        </p:spPr>
        <p:txBody>
          <a:bodyPr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chemeClr val="accent1">
                  <a:lumMod val="75000"/>
                </a:schemeClr>
              </a:buClr>
              <a:buNone/>
              <a:defRPr/>
            </a:pPr>
            <a:r>
              <a:rPr lang="fr-FR" altLang="fr-FR" sz="1600" dirty="0">
                <a:solidFill>
                  <a:schemeClr val="bg1"/>
                </a:solidFill>
                <a:latin typeface="Calibri" panose="020F0502020204030204" pitchFamily="34" charset="0"/>
              </a:rPr>
              <a:t>Intensificateur de lumière Hamamatsu</a:t>
            </a:r>
            <a:endParaRPr lang="fr-FR" sz="1600" dirty="0">
              <a:solidFill>
                <a:schemeClr val="bg1"/>
              </a:solidFill>
              <a:latin typeface="Calibri" panose="020F0502020204030204" pitchFamily="34" charset="0"/>
            </a:endParaRPr>
          </a:p>
        </p:txBody>
      </p:sp>
      <p:cxnSp>
        <p:nvCxnSpPr>
          <p:cNvPr id="31" name="Connecteur droit avec flèche 30">
            <a:extLst>
              <a:ext uri="{FF2B5EF4-FFF2-40B4-BE49-F238E27FC236}">
                <a16:creationId xmlns:a16="http://schemas.microsoft.com/office/drawing/2014/main" id="{ECA921EF-73DC-485D-A9DD-2335B8699A9C}"/>
              </a:ext>
            </a:extLst>
          </p:cNvPr>
          <p:cNvCxnSpPr>
            <a:cxnSpLocks/>
          </p:cNvCxnSpPr>
          <p:nvPr/>
        </p:nvCxnSpPr>
        <p:spPr>
          <a:xfrm flipH="1">
            <a:off x="10108381" y="3645487"/>
            <a:ext cx="669512" cy="110008"/>
          </a:xfrm>
          <a:prstGeom prst="straightConnector1">
            <a:avLst/>
          </a:prstGeom>
          <a:ln w="19050">
            <a:solidFill>
              <a:schemeClr val="bg1"/>
            </a:solidFill>
            <a:tailEnd type="triangle" w="lg" len="med"/>
          </a:ln>
        </p:spPr>
        <p:style>
          <a:lnRef idx="1">
            <a:schemeClr val="accent1"/>
          </a:lnRef>
          <a:fillRef idx="0">
            <a:schemeClr val="accent1"/>
          </a:fillRef>
          <a:effectRef idx="0">
            <a:schemeClr val="accent1"/>
          </a:effectRef>
          <a:fontRef idx="minor">
            <a:schemeClr val="tx1"/>
          </a:fontRef>
        </p:style>
      </p:cxnSp>
      <p:sp>
        <p:nvSpPr>
          <p:cNvPr id="33" name="Espace réservé du contenu 2">
            <a:extLst>
              <a:ext uri="{FF2B5EF4-FFF2-40B4-BE49-F238E27FC236}">
                <a16:creationId xmlns:a16="http://schemas.microsoft.com/office/drawing/2014/main" id="{0B24BE04-AA9B-499B-9A5A-719842401096}"/>
              </a:ext>
            </a:extLst>
          </p:cNvPr>
          <p:cNvSpPr txBox="1">
            <a:spLocks/>
          </p:cNvSpPr>
          <p:nvPr/>
        </p:nvSpPr>
        <p:spPr>
          <a:xfrm>
            <a:off x="6332072" y="5462364"/>
            <a:ext cx="1548380" cy="553024"/>
          </a:xfrm>
          <a:prstGeom prst="rect">
            <a:avLst/>
          </a:prstGeom>
        </p:spPr>
        <p:txBody>
          <a:bodyPr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chemeClr val="accent1">
                  <a:lumMod val="75000"/>
                </a:schemeClr>
              </a:buClr>
              <a:buNone/>
              <a:defRPr/>
            </a:pPr>
            <a:r>
              <a:rPr lang="fr-FR" altLang="fr-FR" sz="1600" dirty="0">
                <a:solidFill>
                  <a:schemeClr val="bg1"/>
                </a:solidFill>
                <a:latin typeface="Calibri" panose="020F0502020204030204" pitchFamily="34" charset="0"/>
              </a:rPr>
              <a:t>Déplacements micrométriques</a:t>
            </a:r>
            <a:endParaRPr lang="fr-FR" sz="1600" dirty="0">
              <a:solidFill>
                <a:schemeClr val="bg1"/>
              </a:solidFill>
              <a:latin typeface="Calibri" panose="020F0502020204030204" pitchFamily="34" charset="0"/>
            </a:endParaRPr>
          </a:p>
        </p:txBody>
      </p:sp>
      <p:cxnSp>
        <p:nvCxnSpPr>
          <p:cNvPr id="34" name="Connecteur droit avec flèche 33">
            <a:extLst>
              <a:ext uri="{FF2B5EF4-FFF2-40B4-BE49-F238E27FC236}">
                <a16:creationId xmlns:a16="http://schemas.microsoft.com/office/drawing/2014/main" id="{F3BB6DC3-E712-4EE7-93DE-60FEF544791F}"/>
              </a:ext>
            </a:extLst>
          </p:cNvPr>
          <p:cNvCxnSpPr>
            <a:cxnSpLocks/>
          </p:cNvCxnSpPr>
          <p:nvPr/>
        </p:nvCxnSpPr>
        <p:spPr>
          <a:xfrm flipH="1" flipV="1">
            <a:off x="5873453" y="4950252"/>
            <a:ext cx="473678" cy="512112"/>
          </a:xfrm>
          <a:prstGeom prst="straightConnector1">
            <a:avLst/>
          </a:prstGeom>
          <a:ln w="19050">
            <a:solidFill>
              <a:schemeClr val="bg1"/>
            </a:solidFill>
            <a:tailEnd type="triangle" w="lg" len="med"/>
          </a:ln>
        </p:spPr>
        <p:style>
          <a:lnRef idx="1">
            <a:schemeClr val="accent1"/>
          </a:lnRef>
          <a:fillRef idx="0">
            <a:schemeClr val="accent1"/>
          </a:fillRef>
          <a:effectRef idx="0">
            <a:schemeClr val="accent1"/>
          </a:effectRef>
          <a:fontRef idx="minor">
            <a:schemeClr val="tx1"/>
          </a:fontRef>
        </p:style>
      </p:cxnSp>
      <p:sp>
        <p:nvSpPr>
          <p:cNvPr id="38" name="Espace réservé du contenu 2">
            <a:extLst>
              <a:ext uri="{FF2B5EF4-FFF2-40B4-BE49-F238E27FC236}">
                <a16:creationId xmlns:a16="http://schemas.microsoft.com/office/drawing/2014/main" id="{98FAA151-8689-4DD4-AE20-437EA0D5D00A}"/>
              </a:ext>
            </a:extLst>
          </p:cNvPr>
          <p:cNvSpPr txBox="1">
            <a:spLocks/>
          </p:cNvSpPr>
          <p:nvPr/>
        </p:nvSpPr>
        <p:spPr>
          <a:xfrm>
            <a:off x="4696362" y="2199425"/>
            <a:ext cx="1789117" cy="789419"/>
          </a:xfrm>
          <a:prstGeom prst="rect">
            <a:avLst/>
          </a:prstGeom>
        </p:spPr>
        <p:txBody>
          <a:bodyPr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chemeClr val="accent1">
                  <a:lumMod val="75000"/>
                </a:schemeClr>
              </a:buClr>
              <a:buNone/>
              <a:defRPr/>
            </a:pPr>
            <a:r>
              <a:rPr lang="fr-FR" altLang="fr-FR" sz="1600" dirty="0">
                <a:solidFill>
                  <a:schemeClr val="bg1"/>
                </a:solidFill>
                <a:latin typeface="Calibri" panose="020F0502020204030204" pitchFamily="34" charset="0"/>
              </a:rPr>
              <a:t>Caméra PLIF </a:t>
            </a:r>
            <a:r>
              <a:rPr lang="fr-FR" altLang="fr-FR" sz="1600" dirty="0" err="1">
                <a:solidFill>
                  <a:schemeClr val="bg1"/>
                </a:solidFill>
                <a:latin typeface="Calibri" panose="020F0502020204030204" pitchFamily="34" charset="0"/>
              </a:rPr>
              <a:t>HiSense</a:t>
            </a:r>
            <a:r>
              <a:rPr lang="fr-FR" altLang="fr-FR" sz="1600" dirty="0">
                <a:solidFill>
                  <a:schemeClr val="bg1"/>
                </a:solidFill>
                <a:latin typeface="Calibri" panose="020F0502020204030204" pitchFamily="34" charset="0"/>
              </a:rPr>
              <a:t> 4MC pixels 5Hz</a:t>
            </a:r>
            <a:endParaRPr lang="fr-FR" sz="1600" dirty="0">
              <a:solidFill>
                <a:schemeClr val="bg1"/>
              </a:solidFill>
              <a:latin typeface="Calibri" panose="020F0502020204030204" pitchFamily="34" charset="0"/>
            </a:endParaRPr>
          </a:p>
        </p:txBody>
      </p:sp>
      <p:cxnSp>
        <p:nvCxnSpPr>
          <p:cNvPr id="39" name="Connecteur droit avec flèche 38">
            <a:extLst>
              <a:ext uri="{FF2B5EF4-FFF2-40B4-BE49-F238E27FC236}">
                <a16:creationId xmlns:a16="http://schemas.microsoft.com/office/drawing/2014/main" id="{E2F1BCD0-4483-4ECC-9A36-F60C6ED0A934}"/>
              </a:ext>
            </a:extLst>
          </p:cNvPr>
          <p:cNvCxnSpPr>
            <a:cxnSpLocks/>
          </p:cNvCxnSpPr>
          <p:nvPr/>
        </p:nvCxnSpPr>
        <p:spPr>
          <a:xfrm flipH="1">
            <a:off x="2818664" y="3393367"/>
            <a:ext cx="162457" cy="920504"/>
          </a:xfrm>
          <a:prstGeom prst="straightConnector1">
            <a:avLst/>
          </a:prstGeom>
          <a:ln w="19050">
            <a:solidFill>
              <a:schemeClr val="bg1"/>
            </a:solidFill>
            <a:tailEnd type="triangle" w="lg" len="med"/>
          </a:ln>
        </p:spPr>
        <p:style>
          <a:lnRef idx="1">
            <a:schemeClr val="accent1"/>
          </a:lnRef>
          <a:fillRef idx="0">
            <a:schemeClr val="accent1"/>
          </a:fillRef>
          <a:effectRef idx="0">
            <a:schemeClr val="accent1"/>
          </a:effectRef>
          <a:fontRef idx="minor">
            <a:schemeClr val="tx1"/>
          </a:fontRef>
        </p:style>
      </p:cxnSp>
      <p:sp>
        <p:nvSpPr>
          <p:cNvPr id="41" name="Espace réservé du contenu 2">
            <a:extLst>
              <a:ext uri="{FF2B5EF4-FFF2-40B4-BE49-F238E27FC236}">
                <a16:creationId xmlns:a16="http://schemas.microsoft.com/office/drawing/2014/main" id="{B7560995-4F61-41BD-A55B-A455EB96E795}"/>
              </a:ext>
            </a:extLst>
          </p:cNvPr>
          <p:cNvSpPr txBox="1">
            <a:spLocks/>
          </p:cNvSpPr>
          <p:nvPr/>
        </p:nvSpPr>
        <p:spPr>
          <a:xfrm>
            <a:off x="2368280" y="2779159"/>
            <a:ext cx="1467994" cy="553024"/>
          </a:xfrm>
          <a:prstGeom prst="rect">
            <a:avLst/>
          </a:prstGeom>
        </p:spPr>
        <p:txBody>
          <a:bodyPr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chemeClr val="accent1">
                  <a:lumMod val="75000"/>
                </a:schemeClr>
              </a:buClr>
              <a:buNone/>
              <a:defRPr/>
            </a:pPr>
            <a:r>
              <a:rPr lang="fr-FR" altLang="fr-FR" sz="1600" dirty="0">
                <a:solidFill>
                  <a:schemeClr val="bg1"/>
                </a:solidFill>
                <a:latin typeface="Calibri" panose="020F0502020204030204" pitchFamily="34" charset="0"/>
              </a:rPr>
              <a:t>Filtre passe-bas 532 nm</a:t>
            </a:r>
            <a:endParaRPr lang="fr-FR" sz="1600" dirty="0">
              <a:solidFill>
                <a:schemeClr val="bg1"/>
              </a:solidFill>
              <a:latin typeface="Calibri" panose="020F0502020204030204" pitchFamily="34" charset="0"/>
            </a:endParaRPr>
          </a:p>
        </p:txBody>
      </p:sp>
      <p:pic>
        <p:nvPicPr>
          <p:cNvPr id="32" name="Image 31">
            <a:extLst>
              <a:ext uri="{FF2B5EF4-FFF2-40B4-BE49-F238E27FC236}">
                <a16:creationId xmlns:a16="http://schemas.microsoft.com/office/drawing/2014/main" id="{2C78FA77-0707-474D-A7A5-2AE6E3F8E5A8}"/>
              </a:ext>
            </a:extLst>
          </p:cNvPr>
          <p:cNvPicPr>
            <a:picLocks noChangeAspect="1"/>
          </p:cNvPicPr>
          <p:nvPr/>
        </p:nvPicPr>
        <p:blipFill rotWithShape="1">
          <a:blip r:embed="rId9"/>
          <a:srcRect l="42863" t="23125" r="43243" b="16889"/>
          <a:stretch/>
        </p:blipFill>
        <p:spPr>
          <a:xfrm>
            <a:off x="173778" y="4084963"/>
            <a:ext cx="760195" cy="1846112"/>
          </a:xfrm>
          <a:prstGeom prst="rect">
            <a:avLst/>
          </a:prstGeom>
        </p:spPr>
      </p:pic>
      <p:cxnSp>
        <p:nvCxnSpPr>
          <p:cNvPr id="16" name="Connecteur droit 15">
            <a:extLst>
              <a:ext uri="{FF2B5EF4-FFF2-40B4-BE49-F238E27FC236}">
                <a16:creationId xmlns:a16="http://schemas.microsoft.com/office/drawing/2014/main" id="{D9DF97FD-29F4-4AC7-97CD-2DFB5778D880}"/>
              </a:ext>
            </a:extLst>
          </p:cNvPr>
          <p:cNvCxnSpPr>
            <a:cxnSpLocks/>
          </p:cNvCxnSpPr>
          <p:nvPr/>
        </p:nvCxnSpPr>
        <p:spPr>
          <a:xfrm flipV="1">
            <a:off x="2064136" y="3863928"/>
            <a:ext cx="2713668" cy="725416"/>
          </a:xfrm>
          <a:prstGeom prst="line">
            <a:avLst/>
          </a:prstGeom>
          <a:ln w="66675">
            <a:tailEnd type="triangle"/>
          </a:ln>
        </p:spPr>
        <p:style>
          <a:lnRef idx="1">
            <a:schemeClr val="accent1"/>
          </a:lnRef>
          <a:fillRef idx="0">
            <a:schemeClr val="accent1"/>
          </a:fillRef>
          <a:effectRef idx="0">
            <a:schemeClr val="accent1"/>
          </a:effectRef>
          <a:fontRef idx="minor">
            <a:schemeClr val="tx1"/>
          </a:fontRef>
        </p:style>
      </p:cxnSp>
      <p:cxnSp>
        <p:nvCxnSpPr>
          <p:cNvPr id="36" name="Connecteur droit 35">
            <a:extLst>
              <a:ext uri="{FF2B5EF4-FFF2-40B4-BE49-F238E27FC236}">
                <a16:creationId xmlns:a16="http://schemas.microsoft.com/office/drawing/2014/main" id="{36F29E5B-E5F7-427C-B6C6-C0FA00266C59}"/>
              </a:ext>
            </a:extLst>
          </p:cNvPr>
          <p:cNvCxnSpPr>
            <a:cxnSpLocks/>
          </p:cNvCxnSpPr>
          <p:nvPr/>
        </p:nvCxnSpPr>
        <p:spPr>
          <a:xfrm flipV="1">
            <a:off x="2064136" y="2746092"/>
            <a:ext cx="1" cy="1843252"/>
          </a:xfrm>
          <a:prstGeom prst="line">
            <a:avLst/>
          </a:prstGeom>
          <a:ln w="666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3" name="Connecteur droit 42">
            <a:extLst>
              <a:ext uri="{FF2B5EF4-FFF2-40B4-BE49-F238E27FC236}">
                <a16:creationId xmlns:a16="http://schemas.microsoft.com/office/drawing/2014/main" id="{2BDCF554-F8E5-43BF-834B-F2E141F60E7D}"/>
              </a:ext>
            </a:extLst>
          </p:cNvPr>
          <p:cNvCxnSpPr>
            <a:cxnSpLocks/>
          </p:cNvCxnSpPr>
          <p:nvPr/>
        </p:nvCxnSpPr>
        <p:spPr>
          <a:xfrm flipV="1">
            <a:off x="641043" y="4559848"/>
            <a:ext cx="1395776" cy="360908"/>
          </a:xfrm>
          <a:prstGeom prst="line">
            <a:avLst/>
          </a:prstGeom>
          <a:ln w="666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6" name="Connecteur droit 45">
            <a:extLst>
              <a:ext uri="{FF2B5EF4-FFF2-40B4-BE49-F238E27FC236}">
                <a16:creationId xmlns:a16="http://schemas.microsoft.com/office/drawing/2014/main" id="{43D1A622-A199-4287-8917-B68ED5062A0D}"/>
              </a:ext>
            </a:extLst>
          </p:cNvPr>
          <p:cNvCxnSpPr>
            <a:cxnSpLocks/>
          </p:cNvCxnSpPr>
          <p:nvPr/>
        </p:nvCxnSpPr>
        <p:spPr>
          <a:xfrm flipV="1">
            <a:off x="685965" y="4594719"/>
            <a:ext cx="1395776" cy="360908"/>
          </a:xfrm>
          <a:prstGeom prst="line">
            <a:avLst/>
          </a:prstGeom>
          <a:ln w="66675">
            <a:solidFill>
              <a:srgbClr val="4472C4"/>
            </a:solidFill>
          </a:ln>
        </p:spPr>
        <p:style>
          <a:lnRef idx="1">
            <a:schemeClr val="accent1"/>
          </a:lnRef>
          <a:fillRef idx="0">
            <a:schemeClr val="accent1"/>
          </a:fillRef>
          <a:effectRef idx="0">
            <a:schemeClr val="accent1"/>
          </a:effectRef>
          <a:fontRef idx="minor">
            <a:schemeClr val="tx1"/>
          </a:fontRef>
        </p:style>
      </p:cxnSp>
      <p:sp>
        <p:nvSpPr>
          <p:cNvPr id="35" name="Espace réservé du pied de page 3">
            <a:extLst>
              <a:ext uri="{FF2B5EF4-FFF2-40B4-BE49-F238E27FC236}">
                <a16:creationId xmlns:a16="http://schemas.microsoft.com/office/drawing/2014/main" id="{67E29C57-2CFE-4ADF-955F-2891E0D05C0C}"/>
              </a:ext>
            </a:extLst>
          </p:cNvPr>
          <p:cNvSpPr>
            <a:spLocks noGrp="1"/>
          </p:cNvSpPr>
          <p:nvPr>
            <p:ph type="ftr" sz="quarter" idx="11"/>
          </p:nvPr>
        </p:nvSpPr>
        <p:spPr>
          <a:xfrm>
            <a:off x="4038600" y="6356350"/>
            <a:ext cx="4114800" cy="365125"/>
          </a:xfrm>
        </p:spPr>
        <p:txBody>
          <a:bodyPr/>
          <a:lstStyle/>
          <a:p>
            <a:r>
              <a:rPr lang="fr-FR" dirty="0">
                <a:solidFill>
                  <a:schemeClr val="bg1"/>
                </a:solidFill>
              </a:rPr>
              <a:t>Fab60 - Alexandre MOUTTE</a:t>
            </a:r>
            <a:endParaRPr lang="en-GB" dirty="0">
              <a:solidFill>
                <a:schemeClr val="bg1"/>
              </a:solidFill>
            </a:endParaRPr>
          </a:p>
        </p:txBody>
      </p:sp>
      <p:sp>
        <p:nvSpPr>
          <p:cNvPr id="37" name="Espace réservé de la date 5">
            <a:extLst>
              <a:ext uri="{FF2B5EF4-FFF2-40B4-BE49-F238E27FC236}">
                <a16:creationId xmlns:a16="http://schemas.microsoft.com/office/drawing/2014/main" id="{FB1517E1-92A7-4643-B983-C5AE682D2FB8}"/>
              </a:ext>
            </a:extLst>
          </p:cNvPr>
          <p:cNvSpPr>
            <a:spLocks noGrp="1"/>
          </p:cNvSpPr>
          <p:nvPr>
            <p:ph type="dt" sz="half" idx="10"/>
          </p:nvPr>
        </p:nvSpPr>
        <p:spPr>
          <a:xfrm>
            <a:off x="838200" y="6356350"/>
            <a:ext cx="2743200" cy="365125"/>
          </a:xfrm>
        </p:spPr>
        <p:txBody>
          <a:bodyPr/>
          <a:lstStyle/>
          <a:p>
            <a:r>
              <a:rPr lang="fr-FR" dirty="0">
                <a:solidFill>
                  <a:schemeClr val="bg1"/>
                </a:solidFill>
              </a:rPr>
              <a:t>10/07/2019</a:t>
            </a:r>
            <a:endParaRPr lang="en-GB" dirty="0">
              <a:solidFill>
                <a:schemeClr val="bg1"/>
              </a:solidFill>
            </a:endParaRPr>
          </a:p>
        </p:txBody>
      </p:sp>
    </p:spTree>
    <p:extLst>
      <p:ext uri="{BB962C8B-B14F-4D97-AF65-F5344CB8AC3E}">
        <p14:creationId xmlns:p14="http://schemas.microsoft.com/office/powerpoint/2010/main" val="41745028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A4982"/>
        </a:solidFill>
        <a:effectLst/>
      </p:bgPr>
    </p:bg>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5F629AAE-2B6A-45ED-A701-1967BF5BB704}"/>
              </a:ext>
            </a:extLst>
          </p:cNvPr>
          <p:cNvSpPr>
            <a:spLocks noGrp="1"/>
          </p:cNvSpPr>
          <p:nvPr>
            <p:ph type="sldNum" sz="quarter" idx="12"/>
          </p:nvPr>
        </p:nvSpPr>
        <p:spPr/>
        <p:txBody>
          <a:bodyPr/>
          <a:lstStyle/>
          <a:p>
            <a:fld id="{B296CC3A-4777-4421-B37D-624034580792}" type="slidenum">
              <a:rPr lang="en-GB" smtClean="0">
                <a:solidFill>
                  <a:schemeClr val="bg1"/>
                </a:solidFill>
              </a:rPr>
              <a:t>12</a:t>
            </a:fld>
            <a:endParaRPr lang="en-GB" dirty="0">
              <a:solidFill>
                <a:schemeClr val="bg1"/>
              </a:solidFill>
            </a:endParaRPr>
          </a:p>
        </p:txBody>
      </p:sp>
      <p:sp>
        <p:nvSpPr>
          <p:cNvPr id="13" name="Rectangle 12">
            <a:extLst>
              <a:ext uri="{FF2B5EF4-FFF2-40B4-BE49-F238E27FC236}">
                <a16:creationId xmlns:a16="http://schemas.microsoft.com/office/drawing/2014/main" id="{FC7F8BB4-0BCF-464A-9AE9-B9CD536E8A38}"/>
              </a:ext>
            </a:extLst>
          </p:cNvPr>
          <p:cNvSpPr/>
          <p:nvPr/>
        </p:nvSpPr>
        <p:spPr>
          <a:xfrm>
            <a:off x="0" y="498393"/>
            <a:ext cx="12192000" cy="45719"/>
          </a:xfrm>
          <a:prstGeom prst="rect">
            <a:avLst/>
          </a:prstGeom>
          <a:solidFill>
            <a:srgbClr val="2A4982"/>
          </a:solidFill>
          <a:ln w="12700">
            <a:solidFill>
              <a:srgbClr val="2A49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E67FC258-0F33-4BBC-9F31-887B525996A1}"/>
              </a:ext>
            </a:extLst>
          </p:cNvPr>
          <p:cNvSpPr/>
          <p:nvPr/>
        </p:nvSpPr>
        <p:spPr>
          <a:xfrm>
            <a:off x="-4356" y="0"/>
            <a:ext cx="12192000" cy="6858000"/>
          </a:xfrm>
          <a:prstGeom prst="rect">
            <a:avLst/>
          </a:prstGeom>
          <a:noFill/>
          <a:ln w="28575">
            <a:solidFill>
              <a:srgbClr val="2A49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23" name="Espace réservé du contenu 6">
            <a:extLst>
              <a:ext uri="{FF2B5EF4-FFF2-40B4-BE49-F238E27FC236}">
                <a16:creationId xmlns:a16="http://schemas.microsoft.com/office/drawing/2014/main" id="{5C006D6E-BAA3-4DF6-B3D0-7882B00EE70B}"/>
              </a:ext>
            </a:extLst>
          </p:cNvPr>
          <p:cNvGraphicFramePr>
            <a:graphicFrameLocks/>
          </p:cNvGraphicFramePr>
          <p:nvPr/>
        </p:nvGraphicFramePr>
        <p:xfrm>
          <a:off x="838200" y="65647"/>
          <a:ext cx="10515600" cy="3584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2" name="Espace réservé du contenu 2">
            <a:extLst>
              <a:ext uri="{FF2B5EF4-FFF2-40B4-BE49-F238E27FC236}">
                <a16:creationId xmlns:a16="http://schemas.microsoft.com/office/drawing/2014/main" id="{824F3411-D1D0-419A-85E3-AD2590BD5B0F}"/>
              </a:ext>
            </a:extLst>
          </p:cNvPr>
          <p:cNvSpPr txBox="1">
            <a:spLocks/>
          </p:cNvSpPr>
          <p:nvPr/>
        </p:nvSpPr>
        <p:spPr>
          <a:xfrm>
            <a:off x="573478" y="779721"/>
            <a:ext cx="5573322" cy="365126"/>
          </a:xfrm>
          <a:prstGeom prst="rect">
            <a:avLst/>
          </a:prstGeom>
        </p:spPr>
        <p:txBody>
          <a:bodyPr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chemeClr val="accent1">
                  <a:lumMod val="75000"/>
                </a:schemeClr>
              </a:buClr>
              <a:buFont typeface="Arial" panose="020B0604020202020204" pitchFamily="34" charset="0"/>
              <a:buNone/>
              <a:defRPr/>
            </a:pPr>
            <a:r>
              <a:rPr lang="fr-FR" sz="2200" u="sng" dirty="0">
                <a:solidFill>
                  <a:schemeClr val="bg1"/>
                </a:solidFill>
                <a:latin typeface="Calibri" panose="020F0502020204030204" pitchFamily="34" charset="0"/>
              </a:rPr>
              <a:t>Banc expérimental</a:t>
            </a:r>
            <a:r>
              <a:rPr lang="fr-FR" sz="2200" dirty="0">
                <a:solidFill>
                  <a:schemeClr val="bg1"/>
                </a:solidFill>
                <a:latin typeface="Calibri" panose="020F0502020204030204" pitchFamily="34" charset="0"/>
              </a:rPr>
              <a:t> : configuration initiale du jet</a:t>
            </a:r>
          </a:p>
        </p:txBody>
      </p:sp>
      <p:sp>
        <p:nvSpPr>
          <p:cNvPr id="12" name="Espace réservé du contenu 2">
            <a:extLst>
              <a:ext uri="{FF2B5EF4-FFF2-40B4-BE49-F238E27FC236}">
                <a16:creationId xmlns:a16="http://schemas.microsoft.com/office/drawing/2014/main" id="{3E47F06F-1940-4214-BB2A-0CEDDFB3CCC1}"/>
              </a:ext>
            </a:extLst>
          </p:cNvPr>
          <p:cNvSpPr txBox="1">
            <a:spLocks/>
          </p:cNvSpPr>
          <p:nvPr/>
        </p:nvSpPr>
        <p:spPr>
          <a:xfrm>
            <a:off x="508843" y="1612239"/>
            <a:ext cx="3139514" cy="959834"/>
          </a:xfrm>
          <a:prstGeom prst="rect">
            <a:avLst/>
          </a:prstGeom>
        </p:spPr>
        <p:txBody>
          <a:bodyPr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chemeClr val="accent1">
                  <a:lumMod val="75000"/>
                </a:schemeClr>
              </a:buClr>
              <a:buNone/>
              <a:defRPr/>
            </a:pPr>
            <a:r>
              <a:rPr lang="fr-FR" altLang="fr-FR" sz="1800" dirty="0">
                <a:solidFill>
                  <a:schemeClr val="bg1"/>
                </a:solidFill>
                <a:latin typeface="Calibri" panose="020F0502020204030204" pitchFamily="34" charset="0"/>
              </a:rPr>
              <a:t>Configuration J. Dubois (2010) / M-L. Ducasse (2012)</a:t>
            </a:r>
          </a:p>
          <a:p>
            <a:pPr marL="0" indent="0" algn="ctr">
              <a:buClr>
                <a:schemeClr val="accent1">
                  <a:lumMod val="75000"/>
                </a:schemeClr>
              </a:buClr>
              <a:buNone/>
              <a:defRPr/>
            </a:pPr>
            <a:r>
              <a:rPr lang="fr-FR" sz="1800" dirty="0">
                <a:solidFill>
                  <a:schemeClr val="bg1"/>
                </a:solidFill>
                <a:latin typeface="Calibri" panose="020F0502020204030204" pitchFamily="34" charset="0"/>
              </a:rPr>
              <a:t>Jet de paroi</a:t>
            </a:r>
          </a:p>
        </p:txBody>
      </p:sp>
      <p:pic>
        <p:nvPicPr>
          <p:cNvPr id="7" name="Image 6">
            <a:extLst>
              <a:ext uri="{FF2B5EF4-FFF2-40B4-BE49-F238E27FC236}">
                <a16:creationId xmlns:a16="http://schemas.microsoft.com/office/drawing/2014/main" id="{3EB16D83-1564-436B-BFB8-432C7D2D1796}"/>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7000"/>
                    </a14:imgEffect>
                  </a14:imgLayer>
                </a14:imgProps>
              </a:ext>
            </a:extLst>
          </a:blip>
          <a:stretch>
            <a:fillRect/>
          </a:stretch>
        </p:blipFill>
        <p:spPr>
          <a:xfrm>
            <a:off x="9301902" y="2191646"/>
            <a:ext cx="2438004" cy="2974856"/>
          </a:xfrm>
          <a:prstGeom prst="rect">
            <a:avLst/>
          </a:prstGeom>
          <a:scene3d>
            <a:camera prst="orthographicFront">
              <a:rot lat="0" lon="10800000" rev="0"/>
            </a:camera>
            <a:lightRig rig="threePt" dir="t"/>
          </a:scene3d>
        </p:spPr>
      </p:pic>
      <p:pic>
        <p:nvPicPr>
          <p:cNvPr id="8" name="Image 7">
            <a:extLst>
              <a:ext uri="{FF2B5EF4-FFF2-40B4-BE49-F238E27FC236}">
                <a16:creationId xmlns:a16="http://schemas.microsoft.com/office/drawing/2014/main" id="{218C132E-712F-45E0-9CDF-3C61DFC686FB}"/>
              </a:ext>
            </a:extLst>
          </p:cNvPr>
          <p:cNvPicPr>
            <a:picLocks noChangeAspect="1"/>
          </p:cNvPicPr>
          <p:nvPr/>
        </p:nvPicPr>
        <p:blipFill rotWithShape="1">
          <a:blip r:embed="rId9"/>
          <a:srcRect l="11183" r="5463" b="2909"/>
          <a:stretch/>
        </p:blipFill>
        <p:spPr>
          <a:xfrm>
            <a:off x="6325093" y="2184988"/>
            <a:ext cx="2511067" cy="2974857"/>
          </a:xfrm>
          <a:prstGeom prst="rect">
            <a:avLst/>
          </a:prstGeom>
        </p:spPr>
      </p:pic>
      <p:cxnSp>
        <p:nvCxnSpPr>
          <p:cNvPr id="10" name="Connecteur droit 9">
            <a:extLst>
              <a:ext uri="{FF2B5EF4-FFF2-40B4-BE49-F238E27FC236}">
                <a16:creationId xmlns:a16="http://schemas.microsoft.com/office/drawing/2014/main" id="{0A99539E-0209-475D-A4EB-311ABC284E4C}"/>
              </a:ext>
            </a:extLst>
          </p:cNvPr>
          <p:cNvCxnSpPr>
            <a:cxnSpLocks/>
          </p:cNvCxnSpPr>
          <p:nvPr/>
        </p:nvCxnSpPr>
        <p:spPr>
          <a:xfrm flipH="1">
            <a:off x="7498948" y="2884911"/>
            <a:ext cx="169032" cy="2274935"/>
          </a:xfrm>
          <a:prstGeom prst="line">
            <a:avLst/>
          </a:prstGeom>
          <a:ln w="317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4" name="Espace réservé du contenu 2">
            <a:extLst>
              <a:ext uri="{FF2B5EF4-FFF2-40B4-BE49-F238E27FC236}">
                <a16:creationId xmlns:a16="http://schemas.microsoft.com/office/drawing/2014/main" id="{5C2DF165-2023-4472-BF0C-EA48C6DE8F3C}"/>
              </a:ext>
            </a:extLst>
          </p:cNvPr>
          <p:cNvSpPr txBox="1">
            <a:spLocks/>
          </p:cNvSpPr>
          <p:nvPr/>
        </p:nvSpPr>
        <p:spPr>
          <a:xfrm>
            <a:off x="7209676" y="1707062"/>
            <a:ext cx="3650941" cy="273690"/>
          </a:xfrm>
          <a:prstGeom prst="rect">
            <a:avLst/>
          </a:prstGeom>
        </p:spPr>
        <p:txBody>
          <a:bodyPr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chemeClr val="accent1">
                  <a:lumMod val="75000"/>
                </a:schemeClr>
              </a:buClr>
              <a:buNone/>
              <a:defRPr/>
            </a:pPr>
            <a:r>
              <a:rPr lang="fr-FR" altLang="fr-FR" sz="1800" dirty="0">
                <a:solidFill>
                  <a:schemeClr val="bg1"/>
                </a:solidFill>
                <a:latin typeface="Calibri" panose="020F0502020204030204" pitchFamily="34" charset="0"/>
              </a:rPr>
              <a:t>Axisymétrie impossible à obtenir</a:t>
            </a:r>
            <a:endParaRPr lang="fr-FR" sz="1800" dirty="0">
              <a:solidFill>
                <a:schemeClr val="bg1"/>
              </a:solidFill>
              <a:latin typeface="Calibri" panose="020F0502020204030204" pitchFamily="34" charset="0"/>
            </a:endParaRPr>
          </a:p>
        </p:txBody>
      </p:sp>
      <p:sp>
        <p:nvSpPr>
          <p:cNvPr id="25" name="Espace réservé du contenu 2">
            <a:extLst>
              <a:ext uri="{FF2B5EF4-FFF2-40B4-BE49-F238E27FC236}">
                <a16:creationId xmlns:a16="http://schemas.microsoft.com/office/drawing/2014/main" id="{E96ECA13-CF52-4BB6-8FF4-008C18D583F1}"/>
              </a:ext>
            </a:extLst>
          </p:cNvPr>
          <p:cNvSpPr txBox="1">
            <a:spLocks/>
          </p:cNvSpPr>
          <p:nvPr/>
        </p:nvSpPr>
        <p:spPr>
          <a:xfrm>
            <a:off x="6805893" y="5645021"/>
            <a:ext cx="1386109" cy="365126"/>
          </a:xfrm>
          <a:prstGeom prst="rect">
            <a:avLst/>
          </a:prstGeom>
        </p:spPr>
        <p:txBody>
          <a:bodyPr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chemeClr val="accent1">
                  <a:lumMod val="75000"/>
                </a:schemeClr>
              </a:buClr>
              <a:buNone/>
              <a:defRPr/>
            </a:pPr>
            <a:r>
              <a:rPr lang="fr-FR" altLang="fr-FR" sz="1600" dirty="0">
                <a:solidFill>
                  <a:schemeClr val="bg1"/>
                </a:solidFill>
                <a:latin typeface="Calibri" panose="020F0502020204030204" pitchFamily="34" charset="0"/>
              </a:rPr>
              <a:t>Image PIV</a:t>
            </a:r>
            <a:endParaRPr lang="fr-FR" sz="1600" dirty="0">
              <a:solidFill>
                <a:schemeClr val="bg1"/>
              </a:solidFill>
              <a:latin typeface="Calibri" panose="020F0502020204030204" pitchFamily="34" charset="0"/>
            </a:endParaRPr>
          </a:p>
        </p:txBody>
      </p:sp>
      <p:sp>
        <p:nvSpPr>
          <p:cNvPr id="26" name="Espace réservé du contenu 2">
            <a:extLst>
              <a:ext uri="{FF2B5EF4-FFF2-40B4-BE49-F238E27FC236}">
                <a16:creationId xmlns:a16="http://schemas.microsoft.com/office/drawing/2014/main" id="{3D66AE46-C977-41E3-B1ED-668FB8B36EAA}"/>
              </a:ext>
            </a:extLst>
          </p:cNvPr>
          <p:cNvSpPr txBox="1">
            <a:spLocks/>
          </p:cNvSpPr>
          <p:nvPr/>
        </p:nvSpPr>
        <p:spPr>
          <a:xfrm>
            <a:off x="9669706" y="5653008"/>
            <a:ext cx="1832479" cy="365126"/>
          </a:xfrm>
          <a:prstGeom prst="rect">
            <a:avLst/>
          </a:prstGeom>
        </p:spPr>
        <p:txBody>
          <a:bodyPr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chemeClr val="accent1">
                  <a:lumMod val="75000"/>
                </a:schemeClr>
              </a:buClr>
              <a:buNone/>
              <a:defRPr/>
            </a:pPr>
            <a:r>
              <a:rPr lang="fr-FR" altLang="fr-FR" sz="1600" dirty="0">
                <a:solidFill>
                  <a:schemeClr val="bg1"/>
                </a:solidFill>
                <a:latin typeface="Calibri" panose="020F0502020204030204" pitchFamily="34" charset="0"/>
              </a:rPr>
              <a:t>Lignes de courant</a:t>
            </a:r>
            <a:endParaRPr lang="fr-FR" sz="1600" dirty="0">
              <a:solidFill>
                <a:schemeClr val="bg1"/>
              </a:solidFill>
              <a:latin typeface="Calibri" panose="020F0502020204030204" pitchFamily="34" charset="0"/>
            </a:endParaRPr>
          </a:p>
        </p:txBody>
      </p:sp>
      <p:pic>
        <p:nvPicPr>
          <p:cNvPr id="11" name="Image 10">
            <a:extLst>
              <a:ext uri="{FF2B5EF4-FFF2-40B4-BE49-F238E27FC236}">
                <a16:creationId xmlns:a16="http://schemas.microsoft.com/office/drawing/2014/main" id="{8C223350-5B8E-43FD-B73E-593B3BE88466}"/>
              </a:ext>
            </a:extLst>
          </p:cNvPr>
          <p:cNvPicPr>
            <a:picLocks noChangeAspect="1"/>
          </p:cNvPicPr>
          <p:nvPr/>
        </p:nvPicPr>
        <p:blipFill rotWithShape="1">
          <a:blip r:embed="rId10"/>
          <a:srcRect l="18046" t="40386" r="49115" b="12513"/>
          <a:stretch/>
        </p:blipFill>
        <p:spPr>
          <a:xfrm>
            <a:off x="341497" y="2874081"/>
            <a:ext cx="3571609" cy="2881534"/>
          </a:xfrm>
          <a:prstGeom prst="rect">
            <a:avLst/>
          </a:prstGeom>
        </p:spPr>
      </p:pic>
      <p:pic>
        <p:nvPicPr>
          <p:cNvPr id="14" name="Image 13">
            <a:extLst>
              <a:ext uri="{FF2B5EF4-FFF2-40B4-BE49-F238E27FC236}">
                <a16:creationId xmlns:a16="http://schemas.microsoft.com/office/drawing/2014/main" id="{8B767111-B9D2-406F-8D96-6EF8CCC44E69}"/>
              </a:ext>
            </a:extLst>
          </p:cNvPr>
          <p:cNvPicPr>
            <a:picLocks noChangeAspect="1"/>
          </p:cNvPicPr>
          <p:nvPr/>
        </p:nvPicPr>
        <p:blipFill rotWithShape="1">
          <a:blip r:embed="rId11"/>
          <a:srcRect l="38942" t="26660" r="47338" b="18963"/>
          <a:stretch/>
        </p:blipFill>
        <p:spPr>
          <a:xfrm>
            <a:off x="4282757" y="2100333"/>
            <a:ext cx="1672685" cy="3729144"/>
          </a:xfrm>
          <a:prstGeom prst="rect">
            <a:avLst/>
          </a:prstGeom>
        </p:spPr>
      </p:pic>
      <p:cxnSp>
        <p:nvCxnSpPr>
          <p:cNvPr id="21" name="Connecteur droit avec flèche 20">
            <a:extLst>
              <a:ext uri="{FF2B5EF4-FFF2-40B4-BE49-F238E27FC236}">
                <a16:creationId xmlns:a16="http://schemas.microsoft.com/office/drawing/2014/main" id="{9E82C50C-4F6A-4E86-BBE7-86E37B97CE08}"/>
              </a:ext>
            </a:extLst>
          </p:cNvPr>
          <p:cNvCxnSpPr>
            <a:cxnSpLocks/>
          </p:cNvCxnSpPr>
          <p:nvPr/>
        </p:nvCxnSpPr>
        <p:spPr>
          <a:xfrm>
            <a:off x="4586194" y="5277385"/>
            <a:ext cx="431844" cy="0"/>
          </a:xfrm>
          <a:prstGeom prst="straightConnector1">
            <a:avLst/>
          </a:prstGeom>
          <a:ln w="19050">
            <a:solidFill>
              <a:schemeClr val="bg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27" name="Connecteur droit avec flèche 26">
            <a:extLst>
              <a:ext uri="{FF2B5EF4-FFF2-40B4-BE49-F238E27FC236}">
                <a16:creationId xmlns:a16="http://schemas.microsoft.com/office/drawing/2014/main" id="{A17FAC0B-29F0-4A2B-81CA-D0F4C8154AD1}"/>
              </a:ext>
            </a:extLst>
          </p:cNvPr>
          <p:cNvCxnSpPr>
            <a:cxnSpLocks/>
          </p:cNvCxnSpPr>
          <p:nvPr/>
        </p:nvCxnSpPr>
        <p:spPr>
          <a:xfrm flipH="1">
            <a:off x="5100588" y="5277385"/>
            <a:ext cx="397169" cy="0"/>
          </a:xfrm>
          <a:prstGeom prst="straightConnector1">
            <a:avLst/>
          </a:prstGeom>
          <a:ln w="19050">
            <a:solidFill>
              <a:schemeClr val="bg1"/>
            </a:solidFill>
            <a:tailEnd type="triangle" w="lg" len="med"/>
          </a:ln>
        </p:spPr>
        <p:style>
          <a:lnRef idx="1">
            <a:schemeClr val="accent1"/>
          </a:lnRef>
          <a:fillRef idx="0">
            <a:schemeClr val="accent1"/>
          </a:fillRef>
          <a:effectRef idx="0">
            <a:schemeClr val="accent1"/>
          </a:effectRef>
          <a:fontRef idx="minor">
            <a:schemeClr val="tx1"/>
          </a:fontRef>
        </p:style>
      </p:cxnSp>
      <p:sp>
        <p:nvSpPr>
          <p:cNvPr id="28" name="Espace réservé du contenu 2">
            <a:extLst>
              <a:ext uri="{FF2B5EF4-FFF2-40B4-BE49-F238E27FC236}">
                <a16:creationId xmlns:a16="http://schemas.microsoft.com/office/drawing/2014/main" id="{9B6FF5C1-FD99-47C6-A0ED-D1CDE700E104}"/>
              </a:ext>
            </a:extLst>
          </p:cNvPr>
          <p:cNvSpPr txBox="1">
            <a:spLocks/>
          </p:cNvSpPr>
          <p:nvPr/>
        </p:nvSpPr>
        <p:spPr>
          <a:xfrm>
            <a:off x="4108785" y="4912259"/>
            <a:ext cx="961269" cy="365126"/>
          </a:xfrm>
          <a:prstGeom prst="rect">
            <a:avLst/>
          </a:prstGeom>
        </p:spPr>
        <p:txBody>
          <a:bodyPr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chemeClr val="accent1">
                  <a:lumMod val="75000"/>
                </a:schemeClr>
              </a:buClr>
              <a:buNone/>
              <a:defRPr/>
            </a:pPr>
            <a:r>
              <a:rPr lang="fr-FR" altLang="fr-FR" sz="1600" dirty="0">
                <a:solidFill>
                  <a:schemeClr val="bg1"/>
                </a:solidFill>
                <a:latin typeface="Calibri" panose="020F0502020204030204" pitchFamily="34" charset="0"/>
              </a:rPr>
              <a:t>3 mm</a:t>
            </a:r>
            <a:endParaRPr lang="fr-FR" sz="1600" dirty="0">
              <a:solidFill>
                <a:schemeClr val="bg1"/>
              </a:solidFill>
              <a:latin typeface="Calibri" panose="020F0502020204030204" pitchFamily="34" charset="0"/>
            </a:endParaRPr>
          </a:p>
        </p:txBody>
      </p:sp>
      <p:cxnSp>
        <p:nvCxnSpPr>
          <p:cNvPr id="29" name="Connecteur droit avec flèche 28">
            <a:extLst>
              <a:ext uri="{FF2B5EF4-FFF2-40B4-BE49-F238E27FC236}">
                <a16:creationId xmlns:a16="http://schemas.microsoft.com/office/drawing/2014/main" id="{C8DA437F-FEA7-4E3A-8659-63AE648E2D75}"/>
              </a:ext>
            </a:extLst>
          </p:cNvPr>
          <p:cNvCxnSpPr>
            <a:cxnSpLocks/>
          </p:cNvCxnSpPr>
          <p:nvPr/>
        </p:nvCxnSpPr>
        <p:spPr>
          <a:xfrm>
            <a:off x="7031022" y="5221600"/>
            <a:ext cx="431844" cy="0"/>
          </a:xfrm>
          <a:prstGeom prst="straightConnector1">
            <a:avLst/>
          </a:prstGeom>
          <a:ln w="19050">
            <a:solidFill>
              <a:schemeClr val="bg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30" name="Connecteur droit avec flèche 29">
            <a:extLst>
              <a:ext uri="{FF2B5EF4-FFF2-40B4-BE49-F238E27FC236}">
                <a16:creationId xmlns:a16="http://schemas.microsoft.com/office/drawing/2014/main" id="{53919720-BACD-4575-A01A-1F649469FAE1}"/>
              </a:ext>
            </a:extLst>
          </p:cNvPr>
          <p:cNvCxnSpPr>
            <a:cxnSpLocks/>
          </p:cNvCxnSpPr>
          <p:nvPr/>
        </p:nvCxnSpPr>
        <p:spPr>
          <a:xfrm flipH="1">
            <a:off x="7563172" y="5221600"/>
            <a:ext cx="397169" cy="0"/>
          </a:xfrm>
          <a:prstGeom prst="straightConnector1">
            <a:avLst/>
          </a:prstGeom>
          <a:ln w="19050">
            <a:solidFill>
              <a:schemeClr val="bg1"/>
            </a:solidFill>
            <a:tailEnd type="triangle" w="lg" len="med"/>
          </a:ln>
        </p:spPr>
        <p:style>
          <a:lnRef idx="1">
            <a:schemeClr val="accent1"/>
          </a:lnRef>
          <a:fillRef idx="0">
            <a:schemeClr val="accent1"/>
          </a:fillRef>
          <a:effectRef idx="0">
            <a:schemeClr val="accent1"/>
          </a:effectRef>
          <a:fontRef idx="minor">
            <a:schemeClr val="tx1"/>
          </a:fontRef>
        </p:style>
      </p:cxnSp>
      <p:sp>
        <p:nvSpPr>
          <p:cNvPr id="31" name="Espace réservé du contenu 2">
            <a:extLst>
              <a:ext uri="{FF2B5EF4-FFF2-40B4-BE49-F238E27FC236}">
                <a16:creationId xmlns:a16="http://schemas.microsoft.com/office/drawing/2014/main" id="{7FD310F4-5C7F-493C-BF22-11ABF9077EED}"/>
              </a:ext>
            </a:extLst>
          </p:cNvPr>
          <p:cNvSpPr txBox="1">
            <a:spLocks/>
          </p:cNvSpPr>
          <p:nvPr/>
        </p:nvSpPr>
        <p:spPr>
          <a:xfrm>
            <a:off x="7099991" y="5270709"/>
            <a:ext cx="961269" cy="365126"/>
          </a:xfrm>
          <a:prstGeom prst="rect">
            <a:avLst/>
          </a:prstGeom>
        </p:spPr>
        <p:txBody>
          <a:bodyPr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chemeClr val="accent1">
                  <a:lumMod val="75000"/>
                </a:schemeClr>
              </a:buClr>
              <a:buNone/>
              <a:defRPr/>
            </a:pPr>
            <a:r>
              <a:rPr lang="fr-FR" altLang="fr-FR" sz="1600" dirty="0">
                <a:solidFill>
                  <a:schemeClr val="bg1"/>
                </a:solidFill>
                <a:latin typeface="Calibri" panose="020F0502020204030204" pitchFamily="34" charset="0"/>
              </a:rPr>
              <a:t>3 mm</a:t>
            </a:r>
            <a:endParaRPr lang="fr-FR" sz="1600" dirty="0">
              <a:solidFill>
                <a:schemeClr val="bg1"/>
              </a:solidFill>
              <a:latin typeface="Calibri" panose="020F0502020204030204" pitchFamily="34" charset="0"/>
            </a:endParaRPr>
          </a:p>
        </p:txBody>
      </p:sp>
      <p:cxnSp>
        <p:nvCxnSpPr>
          <p:cNvPr id="32" name="Connecteur droit avec flèche 31">
            <a:extLst>
              <a:ext uri="{FF2B5EF4-FFF2-40B4-BE49-F238E27FC236}">
                <a16:creationId xmlns:a16="http://schemas.microsoft.com/office/drawing/2014/main" id="{A8EF0ABD-4A61-4F73-AFC7-141B006D846C}"/>
              </a:ext>
            </a:extLst>
          </p:cNvPr>
          <p:cNvCxnSpPr>
            <a:cxnSpLocks/>
          </p:cNvCxnSpPr>
          <p:nvPr/>
        </p:nvCxnSpPr>
        <p:spPr>
          <a:xfrm>
            <a:off x="9932282" y="5270709"/>
            <a:ext cx="431844" cy="0"/>
          </a:xfrm>
          <a:prstGeom prst="straightConnector1">
            <a:avLst/>
          </a:prstGeom>
          <a:ln w="19050">
            <a:solidFill>
              <a:schemeClr val="bg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33" name="Connecteur droit avec flèche 32">
            <a:extLst>
              <a:ext uri="{FF2B5EF4-FFF2-40B4-BE49-F238E27FC236}">
                <a16:creationId xmlns:a16="http://schemas.microsoft.com/office/drawing/2014/main" id="{B6A7D398-715D-413D-8450-49BE58100C8F}"/>
              </a:ext>
            </a:extLst>
          </p:cNvPr>
          <p:cNvCxnSpPr>
            <a:cxnSpLocks/>
          </p:cNvCxnSpPr>
          <p:nvPr/>
        </p:nvCxnSpPr>
        <p:spPr>
          <a:xfrm flipH="1">
            <a:off x="10860617" y="5277385"/>
            <a:ext cx="397169" cy="0"/>
          </a:xfrm>
          <a:prstGeom prst="straightConnector1">
            <a:avLst/>
          </a:prstGeom>
          <a:ln w="19050">
            <a:solidFill>
              <a:schemeClr val="bg1"/>
            </a:solidFill>
            <a:tailEnd type="triangle" w="lg" len="med"/>
          </a:ln>
        </p:spPr>
        <p:style>
          <a:lnRef idx="1">
            <a:schemeClr val="accent1"/>
          </a:lnRef>
          <a:fillRef idx="0">
            <a:schemeClr val="accent1"/>
          </a:fillRef>
          <a:effectRef idx="0">
            <a:schemeClr val="accent1"/>
          </a:effectRef>
          <a:fontRef idx="minor">
            <a:schemeClr val="tx1"/>
          </a:fontRef>
        </p:style>
      </p:cxnSp>
      <p:sp>
        <p:nvSpPr>
          <p:cNvPr id="34" name="Espace réservé du contenu 2">
            <a:extLst>
              <a:ext uri="{FF2B5EF4-FFF2-40B4-BE49-F238E27FC236}">
                <a16:creationId xmlns:a16="http://schemas.microsoft.com/office/drawing/2014/main" id="{98B27AE5-44B8-49F1-95E0-125024816FB7}"/>
              </a:ext>
            </a:extLst>
          </p:cNvPr>
          <p:cNvSpPr txBox="1">
            <a:spLocks/>
          </p:cNvSpPr>
          <p:nvPr/>
        </p:nvSpPr>
        <p:spPr>
          <a:xfrm>
            <a:off x="10139326" y="5222754"/>
            <a:ext cx="961269" cy="365126"/>
          </a:xfrm>
          <a:prstGeom prst="rect">
            <a:avLst/>
          </a:prstGeom>
        </p:spPr>
        <p:txBody>
          <a:bodyPr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chemeClr val="accent1">
                  <a:lumMod val="75000"/>
                </a:schemeClr>
              </a:buClr>
              <a:buNone/>
              <a:defRPr/>
            </a:pPr>
            <a:r>
              <a:rPr lang="fr-FR" altLang="fr-FR" sz="1600" dirty="0">
                <a:solidFill>
                  <a:schemeClr val="bg1"/>
                </a:solidFill>
                <a:latin typeface="Calibri" panose="020F0502020204030204" pitchFamily="34" charset="0"/>
              </a:rPr>
              <a:t>3 mm</a:t>
            </a:r>
            <a:endParaRPr lang="fr-FR" sz="1600" dirty="0">
              <a:solidFill>
                <a:schemeClr val="bg1"/>
              </a:solidFill>
              <a:latin typeface="Calibri" panose="020F0502020204030204" pitchFamily="34" charset="0"/>
            </a:endParaRPr>
          </a:p>
        </p:txBody>
      </p:sp>
      <p:sp>
        <p:nvSpPr>
          <p:cNvPr id="35" name="Espace réservé du pied de page 3">
            <a:extLst>
              <a:ext uri="{FF2B5EF4-FFF2-40B4-BE49-F238E27FC236}">
                <a16:creationId xmlns:a16="http://schemas.microsoft.com/office/drawing/2014/main" id="{90CCAC11-72B4-4DF2-937C-054D21503EE5}"/>
              </a:ext>
            </a:extLst>
          </p:cNvPr>
          <p:cNvSpPr>
            <a:spLocks noGrp="1"/>
          </p:cNvSpPr>
          <p:nvPr>
            <p:ph type="ftr" sz="quarter" idx="11"/>
          </p:nvPr>
        </p:nvSpPr>
        <p:spPr>
          <a:xfrm>
            <a:off x="4038600" y="6356350"/>
            <a:ext cx="4114800" cy="365125"/>
          </a:xfrm>
        </p:spPr>
        <p:txBody>
          <a:bodyPr/>
          <a:lstStyle/>
          <a:p>
            <a:r>
              <a:rPr lang="fr-FR" dirty="0">
                <a:solidFill>
                  <a:schemeClr val="bg1"/>
                </a:solidFill>
              </a:rPr>
              <a:t>Fab60 - Alexandre MOUTTE</a:t>
            </a:r>
            <a:endParaRPr lang="en-GB" dirty="0">
              <a:solidFill>
                <a:schemeClr val="bg1"/>
              </a:solidFill>
            </a:endParaRPr>
          </a:p>
        </p:txBody>
      </p:sp>
      <p:sp>
        <p:nvSpPr>
          <p:cNvPr id="36" name="Espace réservé de la date 5">
            <a:extLst>
              <a:ext uri="{FF2B5EF4-FFF2-40B4-BE49-F238E27FC236}">
                <a16:creationId xmlns:a16="http://schemas.microsoft.com/office/drawing/2014/main" id="{8BA89DC2-7262-4755-A8FA-5F43CF660AEF}"/>
              </a:ext>
            </a:extLst>
          </p:cNvPr>
          <p:cNvSpPr>
            <a:spLocks noGrp="1"/>
          </p:cNvSpPr>
          <p:nvPr>
            <p:ph type="dt" sz="half" idx="10"/>
          </p:nvPr>
        </p:nvSpPr>
        <p:spPr>
          <a:xfrm>
            <a:off x="838200" y="6356350"/>
            <a:ext cx="2743200" cy="365125"/>
          </a:xfrm>
        </p:spPr>
        <p:txBody>
          <a:bodyPr/>
          <a:lstStyle/>
          <a:p>
            <a:r>
              <a:rPr lang="fr-FR" dirty="0">
                <a:solidFill>
                  <a:schemeClr val="bg1"/>
                </a:solidFill>
              </a:rPr>
              <a:t>10/07/2019</a:t>
            </a:r>
            <a:endParaRPr lang="en-GB" dirty="0">
              <a:solidFill>
                <a:schemeClr val="bg1"/>
              </a:solidFill>
            </a:endParaRPr>
          </a:p>
        </p:txBody>
      </p:sp>
    </p:spTree>
    <p:extLst>
      <p:ext uri="{BB962C8B-B14F-4D97-AF65-F5344CB8AC3E}">
        <p14:creationId xmlns:p14="http://schemas.microsoft.com/office/powerpoint/2010/main" val="1957091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400" fill="hold"/>
                                        <p:tgtEl>
                                          <p:spTgt spid="12"/>
                                        </p:tgtEl>
                                        <p:attrNameLst>
                                          <p:attrName>ppt_w</p:attrName>
                                        </p:attrNameLst>
                                      </p:cBhvr>
                                      <p:tavLst>
                                        <p:tav tm="0">
                                          <p:val>
                                            <p:fltVal val="0"/>
                                          </p:val>
                                        </p:tav>
                                        <p:tav tm="100000">
                                          <p:val>
                                            <p:strVal val="#ppt_w"/>
                                          </p:val>
                                        </p:tav>
                                      </p:tavLst>
                                    </p:anim>
                                    <p:anim calcmode="lin" valueType="num">
                                      <p:cBhvr>
                                        <p:cTn id="8" dur="400" fill="hold"/>
                                        <p:tgtEl>
                                          <p:spTgt spid="12"/>
                                        </p:tgtEl>
                                        <p:attrNameLst>
                                          <p:attrName>ppt_h</p:attrName>
                                        </p:attrNameLst>
                                      </p:cBhvr>
                                      <p:tavLst>
                                        <p:tav tm="0">
                                          <p:val>
                                            <p:fltVal val="0"/>
                                          </p:val>
                                        </p:tav>
                                        <p:tav tm="100000">
                                          <p:val>
                                            <p:strVal val="#ppt_h"/>
                                          </p:val>
                                        </p:tav>
                                      </p:tavLst>
                                    </p:anim>
                                    <p:animEffect transition="in" filter="fade">
                                      <p:cBhvr>
                                        <p:cTn id="9" dur="4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400" fill="hold"/>
                                        <p:tgtEl>
                                          <p:spTgt spid="11"/>
                                        </p:tgtEl>
                                        <p:attrNameLst>
                                          <p:attrName>ppt_w</p:attrName>
                                        </p:attrNameLst>
                                      </p:cBhvr>
                                      <p:tavLst>
                                        <p:tav tm="0">
                                          <p:val>
                                            <p:fltVal val="0"/>
                                          </p:val>
                                        </p:tav>
                                        <p:tav tm="100000">
                                          <p:val>
                                            <p:strVal val="#ppt_w"/>
                                          </p:val>
                                        </p:tav>
                                      </p:tavLst>
                                    </p:anim>
                                    <p:anim calcmode="lin" valueType="num">
                                      <p:cBhvr>
                                        <p:cTn id="13" dur="400" fill="hold"/>
                                        <p:tgtEl>
                                          <p:spTgt spid="11"/>
                                        </p:tgtEl>
                                        <p:attrNameLst>
                                          <p:attrName>ppt_h</p:attrName>
                                        </p:attrNameLst>
                                      </p:cBhvr>
                                      <p:tavLst>
                                        <p:tav tm="0">
                                          <p:val>
                                            <p:fltVal val="0"/>
                                          </p:val>
                                        </p:tav>
                                        <p:tav tm="100000">
                                          <p:val>
                                            <p:strVal val="#ppt_h"/>
                                          </p:val>
                                        </p:tav>
                                      </p:tavLst>
                                    </p:anim>
                                    <p:animEffect transition="in" filter="fade">
                                      <p:cBhvr>
                                        <p:cTn id="14" dur="4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400" fill="hold"/>
                                        <p:tgtEl>
                                          <p:spTgt spid="14"/>
                                        </p:tgtEl>
                                        <p:attrNameLst>
                                          <p:attrName>ppt_w</p:attrName>
                                        </p:attrNameLst>
                                      </p:cBhvr>
                                      <p:tavLst>
                                        <p:tav tm="0">
                                          <p:val>
                                            <p:fltVal val="0"/>
                                          </p:val>
                                        </p:tav>
                                        <p:tav tm="100000">
                                          <p:val>
                                            <p:strVal val="#ppt_w"/>
                                          </p:val>
                                        </p:tav>
                                      </p:tavLst>
                                    </p:anim>
                                    <p:anim calcmode="lin" valueType="num">
                                      <p:cBhvr>
                                        <p:cTn id="18" dur="400" fill="hold"/>
                                        <p:tgtEl>
                                          <p:spTgt spid="14"/>
                                        </p:tgtEl>
                                        <p:attrNameLst>
                                          <p:attrName>ppt_h</p:attrName>
                                        </p:attrNameLst>
                                      </p:cBhvr>
                                      <p:tavLst>
                                        <p:tav tm="0">
                                          <p:val>
                                            <p:fltVal val="0"/>
                                          </p:val>
                                        </p:tav>
                                        <p:tav tm="100000">
                                          <p:val>
                                            <p:strVal val="#ppt_h"/>
                                          </p:val>
                                        </p:tav>
                                      </p:tavLst>
                                    </p:anim>
                                    <p:animEffect transition="in" filter="fade">
                                      <p:cBhvr>
                                        <p:cTn id="19" dur="400"/>
                                        <p:tgtEl>
                                          <p:spTgt spid="14"/>
                                        </p:tgtEl>
                                      </p:cBhvr>
                                    </p:animEffect>
                                  </p:childTnLst>
                                </p:cTn>
                              </p:par>
                              <p:par>
                                <p:cTn id="20" presetID="53" presetClass="entr" presetSubtype="16"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400" fill="hold"/>
                                        <p:tgtEl>
                                          <p:spTgt spid="21"/>
                                        </p:tgtEl>
                                        <p:attrNameLst>
                                          <p:attrName>ppt_w</p:attrName>
                                        </p:attrNameLst>
                                      </p:cBhvr>
                                      <p:tavLst>
                                        <p:tav tm="0">
                                          <p:val>
                                            <p:fltVal val="0"/>
                                          </p:val>
                                        </p:tav>
                                        <p:tav tm="100000">
                                          <p:val>
                                            <p:strVal val="#ppt_w"/>
                                          </p:val>
                                        </p:tav>
                                      </p:tavLst>
                                    </p:anim>
                                    <p:anim calcmode="lin" valueType="num">
                                      <p:cBhvr>
                                        <p:cTn id="23" dur="400" fill="hold"/>
                                        <p:tgtEl>
                                          <p:spTgt spid="21"/>
                                        </p:tgtEl>
                                        <p:attrNameLst>
                                          <p:attrName>ppt_h</p:attrName>
                                        </p:attrNameLst>
                                      </p:cBhvr>
                                      <p:tavLst>
                                        <p:tav tm="0">
                                          <p:val>
                                            <p:fltVal val="0"/>
                                          </p:val>
                                        </p:tav>
                                        <p:tav tm="100000">
                                          <p:val>
                                            <p:strVal val="#ppt_h"/>
                                          </p:val>
                                        </p:tav>
                                      </p:tavLst>
                                    </p:anim>
                                    <p:animEffect transition="in" filter="fade">
                                      <p:cBhvr>
                                        <p:cTn id="24" dur="400"/>
                                        <p:tgtEl>
                                          <p:spTgt spid="21"/>
                                        </p:tgtEl>
                                      </p:cBhvr>
                                    </p:animEffect>
                                  </p:childTnLst>
                                </p:cTn>
                              </p:par>
                              <p:par>
                                <p:cTn id="25" presetID="53" presetClass="entr" presetSubtype="16"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p:cTn id="27" dur="400" fill="hold"/>
                                        <p:tgtEl>
                                          <p:spTgt spid="27"/>
                                        </p:tgtEl>
                                        <p:attrNameLst>
                                          <p:attrName>ppt_w</p:attrName>
                                        </p:attrNameLst>
                                      </p:cBhvr>
                                      <p:tavLst>
                                        <p:tav tm="0">
                                          <p:val>
                                            <p:fltVal val="0"/>
                                          </p:val>
                                        </p:tav>
                                        <p:tav tm="100000">
                                          <p:val>
                                            <p:strVal val="#ppt_w"/>
                                          </p:val>
                                        </p:tav>
                                      </p:tavLst>
                                    </p:anim>
                                    <p:anim calcmode="lin" valueType="num">
                                      <p:cBhvr>
                                        <p:cTn id="28" dur="400" fill="hold"/>
                                        <p:tgtEl>
                                          <p:spTgt spid="27"/>
                                        </p:tgtEl>
                                        <p:attrNameLst>
                                          <p:attrName>ppt_h</p:attrName>
                                        </p:attrNameLst>
                                      </p:cBhvr>
                                      <p:tavLst>
                                        <p:tav tm="0">
                                          <p:val>
                                            <p:fltVal val="0"/>
                                          </p:val>
                                        </p:tav>
                                        <p:tav tm="100000">
                                          <p:val>
                                            <p:strVal val="#ppt_h"/>
                                          </p:val>
                                        </p:tav>
                                      </p:tavLst>
                                    </p:anim>
                                    <p:animEffect transition="in" filter="fade">
                                      <p:cBhvr>
                                        <p:cTn id="29" dur="400"/>
                                        <p:tgtEl>
                                          <p:spTgt spid="27"/>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p:cTn id="32" dur="400" fill="hold"/>
                                        <p:tgtEl>
                                          <p:spTgt spid="28"/>
                                        </p:tgtEl>
                                        <p:attrNameLst>
                                          <p:attrName>ppt_w</p:attrName>
                                        </p:attrNameLst>
                                      </p:cBhvr>
                                      <p:tavLst>
                                        <p:tav tm="0">
                                          <p:val>
                                            <p:fltVal val="0"/>
                                          </p:val>
                                        </p:tav>
                                        <p:tav tm="100000">
                                          <p:val>
                                            <p:strVal val="#ppt_w"/>
                                          </p:val>
                                        </p:tav>
                                      </p:tavLst>
                                    </p:anim>
                                    <p:anim calcmode="lin" valueType="num">
                                      <p:cBhvr>
                                        <p:cTn id="33" dur="400" fill="hold"/>
                                        <p:tgtEl>
                                          <p:spTgt spid="28"/>
                                        </p:tgtEl>
                                        <p:attrNameLst>
                                          <p:attrName>ppt_h</p:attrName>
                                        </p:attrNameLst>
                                      </p:cBhvr>
                                      <p:tavLst>
                                        <p:tav tm="0">
                                          <p:val>
                                            <p:fltVal val="0"/>
                                          </p:val>
                                        </p:tav>
                                        <p:tav tm="100000">
                                          <p:val>
                                            <p:strVal val="#ppt_h"/>
                                          </p:val>
                                        </p:tav>
                                      </p:tavLst>
                                    </p:anim>
                                    <p:animEffect transition="in" filter="fade">
                                      <p:cBhvr>
                                        <p:cTn id="34" dur="400"/>
                                        <p:tgtEl>
                                          <p:spTgt spid="28"/>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p:cTn id="39" dur="400" fill="hold"/>
                                        <p:tgtEl>
                                          <p:spTgt spid="7"/>
                                        </p:tgtEl>
                                        <p:attrNameLst>
                                          <p:attrName>ppt_w</p:attrName>
                                        </p:attrNameLst>
                                      </p:cBhvr>
                                      <p:tavLst>
                                        <p:tav tm="0">
                                          <p:val>
                                            <p:fltVal val="0"/>
                                          </p:val>
                                        </p:tav>
                                        <p:tav tm="100000">
                                          <p:val>
                                            <p:strVal val="#ppt_w"/>
                                          </p:val>
                                        </p:tav>
                                      </p:tavLst>
                                    </p:anim>
                                    <p:anim calcmode="lin" valueType="num">
                                      <p:cBhvr>
                                        <p:cTn id="40" dur="400" fill="hold"/>
                                        <p:tgtEl>
                                          <p:spTgt spid="7"/>
                                        </p:tgtEl>
                                        <p:attrNameLst>
                                          <p:attrName>ppt_h</p:attrName>
                                        </p:attrNameLst>
                                      </p:cBhvr>
                                      <p:tavLst>
                                        <p:tav tm="0">
                                          <p:val>
                                            <p:fltVal val="0"/>
                                          </p:val>
                                        </p:tav>
                                        <p:tav tm="100000">
                                          <p:val>
                                            <p:strVal val="#ppt_h"/>
                                          </p:val>
                                        </p:tav>
                                      </p:tavLst>
                                    </p:anim>
                                    <p:animEffect transition="in" filter="fade">
                                      <p:cBhvr>
                                        <p:cTn id="41" dur="400"/>
                                        <p:tgtEl>
                                          <p:spTgt spid="7"/>
                                        </p:tgtEl>
                                      </p:cBhvr>
                                    </p:animEffect>
                                  </p:childTnLst>
                                </p:cTn>
                              </p:par>
                              <p:par>
                                <p:cTn id="42" presetID="53" presetClass="entr" presetSubtype="16" fill="hold" nodeType="with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p:cTn id="44" dur="400" fill="hold"/>
                                        <p:tgtEl>
                                          <p:spTgt spid="8"/>
                                        </p:tgtEl>
                                        <p:attrNameLst>
                                          <p:attrName>ppt_w</p:attrName>
                                        </p:attrNameLst>
                                      </p:cBhvr>
                                      <p:tavLst>
                                        <p:tav tm="0">
                                          <p:val>
                                            <p:fltVal val="0"/>
                                          </p:val>
                                        </p:tav>
                                        <p:tav tm="100000">
                                          <p:val>
                                            <p:strVal val="#ppt_w"/>
                                          </p:val>
                                        </p:tav>
                                      </p:tavLst>
                                    </p:anim>
                                    <p:anim calcmode="lin" valueType="num">
                                      <p:cBhvr>
                                        <p:cTn id="45" dur="400" fill="hold"/>
                                        <p:tgtEl>
                                          <p:spTgt spid="8"/>
                                        </p:tgtEl>
                                        <p:attrNameLst>
                                          <p:attrName>ppt_h</p:attrName>
                                        </p:attrNameLst>
                                      </p:cBhvr>
                                      <p:tavLst>
                                        <p:tav tm="0">
                                          <p:val>
                                            <p:fltVal val="0"/>
                                          </p:val>
                                        </p:tav>
                                        <p:tav tm="100000">
                                          <p:val>
                                            <p:strVal val="#ppt_h"/>
                                          </p:val>
                                        </p:tav>
                                      </p:tavLst>
                                    </p:anim>
                                    <p:animEffect transition="in" filter="fade">
                                      <p:cBhvr>
                                        <p:cTn id="46" dur="400"/>
                                        <p:tgtEl>
                                          <p:spTgt spid="8"/>
                                        </p:tgtEl>
                                      </p:cBhvr>
                                    </p:animEffect>
                                  </p:childTnLst>
                                </p:cTn>
                              </p:par>
                              <p:par>
                                <p:cTn id="47" presetID="53" presetClass="entr" presetSubtype="16" fill="hold" nodeType="with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400" fill="hold"/>
                                        <p:tgtEl>
                                          <p:spTgt spid="10"/>
                                        </p:tgtEl>
                                        <p:attrNameLst>
                                          <p:attrName>ppt_w</p:attrName>
                                        </p:attrNameLst>
                                      </p:cBhvr>
                                      <p:tavLst>
                                        <p:tav tm="0">
                                          <p:val>
                                            <p:fltVal val="0"/>
                                          </p:val>
                                        </p:tav>
                                        <p:tav tm="100000">
                                          <p:val>
                                            <p:strVal val="#ppt_w"/>
                                          </p:val>
                                        </p:tav>
                                      </p:tavLst>
                                    </p:anim>
                                    <p:anim calcmode="lin" valueType="num">
                                      <p:cBhvr>
                                        <p:cTn id="50" dur="400" fill="hold"/>
                                        <p:tgtEl>
                                          <p:spTgt spid="10"/>
                                        </p:tgtEl>
                                        <p:attrNameLst>
                                          <p:attrName>ppt_h</p:attrName>
                                        </p:attrNameLst>
                                      </p:cBhvr>
                                      <p:tavLst>
                                        <p:tav tm="0">
                                          <p:val>
                                            <p:fltVal val="0"/>
                                          </p:val>
                                        </p:tav>
                                        <p:tav tm="100000">
                                          <p:val>
                                            <p:strVal val="#ppt_h"/>
                                          </p:val>
                                        </p:tav>
                                      </p:tavLst>
                                    </p:anim>
                                    <p:animEffect transition="in" filter="fade">
                                      <p:cBhvr>
                                        <p:cTn id="51" dur="400"/>
                                        <p:tgtEl>
                                          <p:spTgt spid="10"/>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24"/>
                                        </p:tgtEl>
                                        <p:attrNameLst>
                                          <p:attrName>style.visibility</p:attrName>
                                        </p:attrNameLst>
                                      </p:cBhvr>
                                      <p:to>
                                        <p:strVal val="visible"/>
                                      </p:to>
                                    </p:set>
                                    <p:anim calcmode="lin" valueType="num">
                                      <p:cBhvr>
                                        <p:cTn id="54" dur="400" fill="hold"/>
                                        <p:tgtEl>
                                          <p:spTgt spid="24"/>
                                        </p:tgtEl>
                                        <p:attrNameLst>
                                          <p:attrName>ppt_w</p:attrName>
                                        </p:attrNameLst>
                                      </p:cBhvr>
                                      <p:tavLst>
                                        <p:tav tm="0">
                                          <p:val>
                                            <p:fltVal val="0"/>
                                          </p:val>
                                        </p:tav>
                                        <p:tav tm="100000">
                                          <p:val>
                                            <p:strVal val="#ppt_w"/>
                                          </p:val>
                                        </p:tav>
                                      </p:tavLst>
                                    </p:anim>
                                    <p:anim calcmode="lin" valueType="num">
                                      <p:cBhvr>
                                        <p:cTn id="55" dur="400" fill="hold"/>
                                        <p:tgtEl>
                                          <p:spTgt spid="24"/>
                                        </p:tgtEl>
                                        <p:attrNameLst>
                                          <p:attrName>ppt_h</p:attrName>
                                        </p:attrNameLst>
                                      </p:cBhvr>
                                      <p:tavLst>
                                        <p:tav tm="0">
                                          <p:val>
                                            <p:fltVal val="0"/>
                                          </p:val>
                                        </p:tav>
                                        <p:tav tm="100000">
                                          <p:val>
                                            <p:strVal val="#ppt_h"/>
                                          </p:val>
                                        </p:tav>
                                      </p:tavLst>
                                    </p:anim>
                                    <p:animEffect transition="in" filter="fade">
                                      <p:cBhvr>
                                        <p:cTn id="56" dur="400"/>
                                        <p:tgtEl>
                                          <p:spTgt spid="24"/>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25"/>
                                        </p:tgtEl>
                                        <p:attrNameLst>
                                          <p:attrName>style.visibility</p:attrName>
                                        </p:attrNameLst>
                                      </p:cBhvr>
                                      <p:to>
                                        <p:strVal val="visible"/>
                                      </p:to>
                                    </p:set>
                                    <p:anim calcmode="lin" valueType="num">
                                      <p:cBhvr>
                                        <p:cTn id="59" dur="400" fill="hold"/>
                                        <p:tgtEl>
                                          <p:spTgt spid="25"/>
                                        </p:tgtEl>
                                        <p:attrNameLst>
                                          <p:attrName>ppt_w</p:attrName>
                                        </p:attrNameLst>
                                      </p:cBhvr>
                                      <p:tavLst>
                                        <p:tav tm="0">
                                          <p:val>
                                            <p:fltVal val="0"/>
                                          </p:val>
                                        </p:tav>
                                        <p:tav tm="100000">
                                          <p:val>
                                            <p:strVal val="#ppt_w"/>
                                          </p:val>
                                        </p:tav>
                                      </p:tavLst>
                                    </p:anim>
                                    <p:anim calcmode="lin" valueType="num">
                                      <p:cBhvr>
                                        <p:cTn id="60" dur="400" fill="hold"/>
                                        <p:tgtEl>
                                          <p:spTgt spid="25"/>
                                        </p:tgtEl>
                                        <p:attrNameLst>
                                          <p:attrName>ppt_h</p:attrName>
                                        </p:attrNameLst>
                                      </p:cBhvr>
                                      <p:tavLst>
                                        <p:tav tm="0">
                                          <p:val>
                                            <p:fltVal val="0"/>
                                          </p:val>
                                        </p:tav>
                                        <p:tav tm="100000">
                                          <p:val>
                                            <p:strVal val="#ppt_h"/>
                                          </p:val>
                                        </p:tav>
                                      </p:tavLst>
                                    </p:anim>
                                    <p:animEffect transition="in" filter="fade">
                                      <p:cBhvr>
                                        <p:cTn id="61" dur="400"/>
                                        <p:tgtEl>
                                          <p:spTgt spid="25"/>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26"/>
                                        </p:tgtEl>
                                        <p:attrNameLst>
                                          <p:attrName>style.visibility</p:attrName>
                                        </p:attrNameLst>
                                      </p:cBhvr>
                                      <p:to>
                                        <p:strVal val="visible"/>
                                      </p:to>
                                    </p:set>
                                    <p:anim calcmode="lin" valueType="num">
                                      <p:cBhvr>
                                        <p:cTn id="64" dur="400" fill="hold"/>
                                        <p:tgtEl>
                                          <p:spTgt spid="26"/>
                                        </p:tgtEl>
                                        <p:attrNameLst>
                                          <p:attrName>ppt_w</p:attrName>
                                        </p:attrNameLst>
                                      </p:cBhvr>
                                      <p:tavLst>
                                        <p:tav tm="0">
                                          <p:val>
                                            <p:fltVal val="0"/>
                                          </p:val>
                                        </p:tav>
                                        <p:tav tm="100000">
                                          <p:val>
                                            <p:strVal val="#ppt_w"/>
                                          </p:val>
                                        </p:tav>
                                      </p:tavLst>
                                    </p:anim>
                                    <p:anim calcmode="lin" valueType="num">
                                      <p:cBhvr>
                                        <p:cTn id="65" dur="400" fill="hold"/>
                                        <p:tgtEl>
                                          <p:spTgt spid="26"/>
                                        </p:tgtEl>
                                        <p:attrNameLst>
                                          <p:attrName>ppt_h</p:attrName>
                                        </p:attrNameLst>
                                      </p:cBhvr>
                                      <p:tavLst>
                                        <p:tav tm="0">
                                          <p:val>
                                            <p:fltVal val="0"/>
                                          </p:val>
                                        </p:tav>
                                        <p:tav tm="100000">
                                          <p:val>
                                            <p:strVal val="#ppt_h"/>
                                          </p:val>
                                        </p:tav>
                                      </p:tavLst>
                                    </p:anim>
                                    <p:animEffect transition="in" filter="fade">
                                      <p:cBhvr>
                                        <p:cTn id="66" dur="400"/>
                                        <p:tgtEl>
                                          <p:spTgt spid="26"/>
                                        </p:tgtEl>
                                      </p:cBhvr>
                                    </p:animEffect>
                                  </p:childTnLst>
                                </p:cTn>
                              </p:par>
                              <p:par>
                                <p:cTn id="67" presetID="53" presetClass="entr" presetSubtype="16" fill="hold" nodeType="withEffect">
                                  <p:stCondLst>
                                    <p:cond delay="0"/>
                                  </p:stCondLst>
                                  <p:childTnLst>
                                    <p:set>
                                      <p:cBhvr>
                                        <p:cTn id="68" dur="1" fill="hold">
                                          <p:stCondLst>
                                            <p:cond delay="0"/>
                                          </p:stCondLst>
                                        </p:cTn>
                                        <p:tgtEl>
                                          <p:spTgt spid="29"/>
                                        </p:tgtEl>
                                        <p:attrNameLst>
                                          <p:attrName>style.visibility</p:attrName>
                                        </p:attrNameLst>
                                      </p:cBhvr>
                                      <p:to>
                                        <p:strVal val="visible"/>
                                      </p:to>
                                    </p:set>
                                    <p:anim calcmode="lin" valueType="num">
                                      <p:cBhvr>
                                        <p:cTn id="69" dur="400" fill="hold"/>
                                        <p:tgtEl>
                                          <p:spTgt spid="29"/>
                                        </p:tgtEl>
                                        <p:attrNameLst>
                                          <p:attrName>ppt_w</p:attrName>
                                        </p:attrNameLst>
                                      </p:cBhvr>
                                      <p:tavLst>
                                        <p:tav tm="0">
                                          <p:val>
                                            <p:fltVal val="0"/>
                                          </p:val>
                                        </p:tav>
                                        <p:tav tm="100000">
                                          <p:val>
                                            <p:strVal val="#ppt_w"/>
                                          </p:val>
                                        </p:tav>
                                      </p:tavLst>
                                    </p:anim>
                                    <p:anim calcmode="lin" valueType="num">
                                      <p:cBhvr>
                                        <p:cTn id="70" dur="400" fill="hold"/>
                                        <p:tgtEl>
                                          <p:spTgt spid="29"/>
                                        </p:tgtEl>
                                        <p:attrNameLst>
                                          <p:attrName>ppt_h</p:attrName>
                                        </p:attrNameLst>
                                      </p:cBhvr>
                                      <p:tavLst>
                                        <p:tav tm="0">
                                          <p:val>
                                            <p:fltVal val="0"/>
                                          </p:val>
                                        </p:tav>
                                        <p:tav tm="100000">
                                          <p:val>
                                            <p:strVal val="#ppt_h"/>
                                          </p:val>
                                        </p:tav>
                                      </p:tavLst>
                                    </p:anim>
                                    <p:animEffect transition="in" filter="fade">
                                      <p:cBhvr>
                                        <p:cTn id="71" dur="400"/>
                                        <p:tgtEl>
                                          <p:spTgt spid="29"/>
                                        </p:tgtEl>
                                      </p:cBhvr>
                                    </p:animEffect>
                                  </p:childTnLst>
                                </p:cTn>
                              </p:par>
                              <p:par>
                                <p:cTn id="72" presetID="53" presetClass="entr" presetSubtype="16" fill="hold" nodeType="withEffect">
                                  <p:stCondLst>
                                    <p:cond delay="0"/>
                                  </p:stCondLst>
                                  <p:childTnLst>
                                    <p:set>
                                      <p:cBhvr>
                                        <p:cTn id="73" dur="1" fill="hold">
                                          <p:stCondLst>
                                            <p:cond delay="0"/>
                                          </p:stCondLst>
                                        </p:cTn>
                                        <p:tgtEl>
                                          <p:spTgt spid="30"/>
                                        </p:tgtEl>
                                        <p:attrNameLst>
                                          <p:attrName>style.visibility</p:attrName>
                                        </p:attrNameLst>
                                      </p:cBhvr>
                                      <p:to>
                                        <p:strVal val="visible"/>
                                      </p:to>
                                    </p:set>
                                    <p:anim calcmode="lin" valueType="num">
                                      <p:cBhvr>
                                        <p:cTn id="74" dur="400" fill="hold"/>
                                        <p:tgtEl>
                                          <p:spTgt spid="30"/>
                                        </p:tgtEl>
                                        <p:attrNameLst>
                                          <p:attrName>ppt_w</p:attrName>
                                        </p:attrNameLst>
                                      </p:cBhvr>
                                      <p:tavLst>
                                        <p:tav tm="0">
                                          <p:val>
                                            <p:fltVal val="0"/>
                                          </p:val>
                                        </p:tav>
                                        <p:tav tm="100000">
                                          <p:val>
                                            <p:strVal val="#ppt_w"/>
                                          </p:val>
                                        </p:tav>
                                      </p:tavLst>
                                    </p:anim>
                                    <p:anim calcmode="lin" valueType="num">
                                      <p:cBhvr>
                                        <p:cTn id="75" dur="400" fill="hold"/>
                                        <p:tgtEl>
                                          <p:spTgt spid="30"/>
                                        </p:tgtEl>
                                        <p:attrNameLst>
                                          <p:attrName>ppt_h</p:attrName>
                                        </p:attrNameLst>
                                      </p:cBhvr>
                                      <p:tavLst>
                                        <p:tav tm="0">
                                          <p:val>
                                            <p:fltVal val="0"/>
                                          </p:val>
                                        </p:tav>
                                        <p:tav tm="100000">
                                          <p:val>
                                            <p:strVal val="#ppt_h"/>
                                          </p:val>
                                        </p:tav>
                                      </p:tavLst>
                                    </p:anim>
                                    <p:animEffect transition="in" filter="fade">
                                      <p:cBhvr>
                                        <p:cTn id="76" dur="400"/>
                                        <p:tgtEl>
                                          <p:spTgt spid="30"/>
                                        </p:tgtEl>
                                      </p:cBhvr>
                                    </p:animEffect>
                                  </p:childTnLst>
                                </p:cTn>
                              </p:par>
                              <p:par>
                                <p:cTn id="77" presetID="53" presetClass="entr" presetSubtype="16" fill="hold" grpId="0" nodeType="withEffect">
                                  <p:stCondLst>
                                    <p:cond delay="0"/>
                                  </p:stCondLst>
                                  <p:childTnLst>
                                    <p:set>
                                      <p:cBhvr>
                                        <p:cTn id="78" dur="1" fill="hold">
                                          <p:stCondLst>
                                            <p:cond delay="0"/>
                                          </p:stCondLst>
                                        </p:cTn>
                                        <p:tgtEl>
                                          <p:spTgt spid="31"/>
                                        </p:tgtEl>
                                        <p:attrNameLst>
                                          <p:attrName>style.visibility</p:attrName>
                                        </p:attrNameLst>
                                      </p:cBhvr>
                                      <p:to>
                                        <p:strVal val="visible"/>
                                      </p:to>
                                    </p:set>
                                    <p:anim calcmode="lin" valueType="num">
                                      <p:cBhvr>
                                        <p:cTn id="79" dur="400" fill="hold"/>
                                        <p:tgtEl>
                                          <p:spTgt spid="31"/>
                                        </p:tgtEl>
                                        <p:attrNameLst>
                                          <p:attrName>ppt_w</p:attrName>
                                        </p:attrNameLst>
                                      </p:cBhvr>
                                      <p:tavLst>
                                        <p:tav tm="0">
                                          <p:val>
                                            <p:fltVal val="0"/>
                                          </p:val>
                                        </p:tav>
                                        <p:tav tm="100000">
                                          <p:val>
                                            <p:strVal val="#ppt_w"/>
                                          </p:val>
                                        </p:tav>
                                      </p:tavLst>
                                    </p:anim>
                                    <p:anim calcmode="lin" valueType="num">
                                      <p:cBhvr>
                                        <p:cTn id="80" dur="400" fill="hold"/>
                                        <p:tgtEl>
                                          <p:spTgt spid="31"/>
                                        </p:tgtEl>
                                        <p:attrNameLst>
                                          <p:attrName>ppt_h</p:attrName>
                                        </p:attrNameLst>
                                      </p:cBhvr>
                                      <p:tavLst>
                                        <p:tav tm="0">
                                          <p:val>
                                            <p:fltVal val="0"/>
                                          </p:val>
                                        </p:tav>
                                        <p:tav tm="100000">
                                          <p:val>
                                            <p:strVal val="#ppt_h"/>
                                          </p:val>
                                        </p:tav>
                                      </p:tavLst>
                                    </p:anim>
                                    <p:animEffect transition="in" filter="fade">
                                      <p:cBhvr>
                                        <p:cTn id="81" dur="400"/>
                                        <p:tgtEl>
                                          <p:spTgt spid="31"/>
                                        </p:tgtEl>
                                      </p:cBhvr>
                                    </p:animEffect>
                                  </p:childTnLst>
                                </p:cTn>
                              </p:par>
                              <p:par>
                                <p:cTn id="82" presetID="53" presetClass="entr" presetSubtype="16" fill="hold" nodeType="withEffect">
                                  <p:stCondLst>
                                    <p:cond delay="0"/>
                                  </p:stCondLst>
                                  <p:childTnLst>
                                    <p:set>
                                      <p:cBhvr>
                                        <p:cTn id="83" dur="1" fill="hold">
                                          <p:stCondLst>
                                            <p:cond delay="0"/>
                                          </p:stCondLst>
                                        </p:cTn>
                                        <p:tgtEl>
                                          <p:spTgt spid="32"/>
                                        </p:tgtEl>
                                        <p:attrNameLst>
                                          <p:attrName>style.visibility</p:attrName>
                                        </p:attrNameLst>
                                      </p:cBhvr>
                                      <p:to>
                                        <p:strVal val="visible"/>
                                      </p:to>
                                    </p:set>
                                    <p:anim calcmode="lin" valueType="num">
                                      <p:cBhvr>
                                        <p:cTn id="84" dur="400" fill="hold"/>
                                        <p:tgtEl>
                                          <p:spTgt spid="32"/>
                                        </p:tgtEl>
                                        <p:attrNameLst>
                                          <p:attrName>ppt_w</p:attrName>
                                        </p:attrNameLst>
                                      </p:cBhvr>
                                      <p:tavLst>
                                        <p:tav tm="0">
                                          <p:val>
                                            <p:fltVal val="0"/>
                                          </p:val>
                                        </p:tav>
                                        <p:tav tm="100000">
                                          <p:val>
                                            <p:strVal val="#ppt_w"/>
                                          </p:val>
                                        </p:tav>
                                      </p:tavLst>
                                    </p:anim>
                                    <p:anim calcmode="lin" valueType="num">
                                      <p:cBhvr>
                                        <p:cTn id="85" dur="400" fill="hold"/>
                                        <p:tgtEl>
                                          <p:spTgt spid="32"/>
                                        </p:tgtEl>
                                        <p:attrNameLst>
                                          <p:attrName>ppt_h</p:attrName>
                                        </p:attrNameLst>
                                      </p:cBhvr>
                                      <p:tavLst>
                                        <p:tav tm="0">
                                          <p:val>
                                            <p:fltVal val="0"/>
                                          </p:val>
                                        </p:tav>
                                        <p:tav tm="100000">
                                          <p:val>
                                            <p:strVal val="#ppt_h"/>
                                          </p:val>
                                        </p:tav>
                                      </p:tavLst>
                                    </p:anim>
                                    <p:animEffect transition="in" filter="fade">
                                      <p:cBhvr>
                                        <p:cTn id="86" dur="400"/>
                                        <p:tgtEl>
                                          <p:spTgt spid="32"/>
                                        </p:tgtEl>
                                      </p:cBhvr>
                                    </p:animEffect>
                                  </p:childTnLst>
                                </p:cTn>
                              </p:par>
                              <p:par>
                                <p:cTn id="87" presetID="53" presetClass="entr" presetSubtype="16" fill="hold" nodeType="withEffect">
                                  <p:stCondLst>
                                    <p:cond delay="0"/>
                                  </p:stCondLst>
                                  <p:childTnLst>
                                    <p:set>
                                      <p:cBhvr>
                                        <p:cTn id="88" dur="1" fill="hold">
                                          <p:stCondLst>
                                            <p:cond delay="0"/>
                                          </p:stCondLst>
                                        </p:cTn>
                                        <p:tgtEl>
                                          <p:spTgt spid="33"/>
                                        </p:tgtEl>
                                        <p:attrNameLst>
                                          <p:attrName>style.visibility</p:attrName>
                                        </p:attrNameLst>
                                      </p:cBhvr>
                                      <p:to>
                                        <p:strVal val="visible"/>
                                      </p:to>
                                    </p:set>
                                    <p:anim calcmode="lin" valueType="num">
                                      <p:cBhvr>
                                        <p:cTn id="89" dur="400" fill="hold"/>
                                        <p:tgtEl>
                                          <p:spTgt spid="33"/>
                                        </p:tgtEl>
                                        <p:attrNameLst>
                                          <p:attrName>ppt_w</p:attrName>
                                        </p:attrNameLst>
                                      </p:cBhvr>
                                      <p:tavLst>
                                        <p:tav tm="0">
                                          <p:val>
                                            <p:fltVal val="0"/>
                                          </p:val>
                                        </p:tav>
                                        <p:tav tm="100000">
                                          <p:val>
                                            <p:strVal val="#ppt_w"/>
                                          </p:val>
                                        </p:tav>
                                      </p:tavLst>
                                    </p:anim>
                                    <p:anim calcmode="lin" valueType="num">
                                      <p:cBhvr>
                                        <p:cTn id="90" dur="400" fill="hold"/>
                                        <p:tgtEl>
                                          <p:spTgt spid="33"/>
                                        </p:tgtEl>
                                        <p:attrNameLst>
                                          <p:attrName>ppt_h</p:attrName>
                                        </p:attrNameLst>
                                      </p:cBhvr>
                                      <p:tavLst>
                                        <p:tav tm="0">
                                          <p:val>
                                            <p:fltVal val="0"/>
                                          </p:val>
                                        </p:tav>
                                        <p:tav tm="100000">
                                          <p:val>
                                            <p:strVal val="#ppt_h"/>
                                          </p:val>
                                        </p:tav>
                                      </p:tavLst>
                                    </p:anim>
                                    <p:animEffect transition="in" filter="fade">
                                      <p:cBhvr>
                                        <p:cTn id="91" dur="400"/>
                                        <p:tgtEl>
                                          <p:spTgt spid="33"/>
                                        </p:tgtEl>
                                      </p:cBhvr>
                                    </p:animEffect>
                                  </p:childTnLst>
                                </p:cTn>
                              </p:par>
                              <p:par>
                                <p:cTn id="92" presetID="53" presetClass="entr" presetSubtype="16" fill="hold" grpId="0" nodeType="withEffect">
                                  <p:stCondLst>
                                    <p:cond delay="0"/>
                                  </p:stCondLst>
                                  <p:childTnLst>
                                    <p:set>
                                      <p:cBhvr>
                                        <p:cTn id="93" dur="1" fill="hold">
                                          <p:stCondLst>
                                            <p:cond delay="0"/>
                                          </p:stCondLst>
                                        </p:cTn>
                                        <p:tgtEl>
                                          <p:spTgt spid="34"/>
                                        </p:tgtEl>
                                        <p:attrNameLst>
                                          <p:attrName>style.visibility</p:attrName>
                                        </p:attrNameLst>
                                      </p:cBhvr>
                                      <p:to>
                                        <p:strVal val="visible"/>
                                      </p:to>
                                    </p:set>
                                    <p:anim calcmode="lin" valueType="num">
                                      <p:cBhvr>
                                        <p:cTn id="94" dur="400" fill="hold"/>
                                        <p:tgtEl>
                                          <p:spTgt spid="34"/>
                                        </p:tgtEl>
                                        <p:attrNameLst>
                                          <p:attrName>ppt_w</p:attrName>
                                        </p:attrNameLst>
                                      </p:cBhvr>
                                      <p:tavLst>
                                        <p:tav tm="0">
                                          <p:val>
                                            <p:fltVal val="0"/>
                                          </p:val>
                                        </p:tav>
                                        <p:tav tm="100000">
                                          <p:val>
                                            <p:strVal val="#ppt_w"/>
                                          </p:val>
                                        </p:tav>
                                      </p:tavLst>
                                    </p:anim>
                                    <p:anim calcmode="lin" valueType="num">
                                      <p:cBhvr>
                                        <p:cTn id="95" dur="400" fill="hold"/>
                                        <p:tgtEl>
                                          <p:spTgt spid="34"/>
                                        </p:tgtEl>
                                        <p:attrNameLst>
                                          <p:attrName>ppt_h</p:attrName>
                                        </p:attrNameLst>
                                      </p:cBhvr>
                                      <p:tavLst>
                                        <p:tav tm="0">
                                          <p:val>
                                            <p:fltVal val="0"/>
                                          </p:val>
                                        </p:tav>
                                        <p:tav tm="100000">
                                          <p:val>
                                            <p:strVal val="#ppt_h"/>
                                          </p:val>
                                        </p:tav>
                                      </p:tavLst>
                                    </p:anim>
                                    <p:animEffect transition="in" filter="fade">
                                      <p:cBhvr>
                                        <p:cTn id="96" dur="4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4" grpId="0"/>
      <p:bldP spid="25" grpId="0"/>
      <p:bldP spid="26" grpId="0"/>
      <p:bldP spid="28" grpId="0"/>
      <p:bldP spid="31" grpId="0"/>
      <p:bldP spid="3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A4982"/>
        </a:solidFill>
        <a:effectLst/>
      </p:bgPr>
    </p:bg>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5F629AAE-2B6A-45ED-A701-1967BF5BB704}"/>
              </a:ext>
            </a:extLst>
          </p:cNvPr>
          <p:cNvSpPr>
            <a:spLocks noGrp="1"/>
          </p:cNvSpPr>
          <p:nvPr>
            <p:ph type="sldNum" sz="quarter" idx="12"/>
          </p:nvPr>
        </p:nvSpPr>
        <p:spPr/>
        <p:txBody>
          <a:bodyPr/>
          <a:lstStyle/>
          <a:p>
            <a:fld id="{B296CC3A-4777-4421-B37D-624034580792}" type="slidenum">
              <a:rPr lang="en-GB" smtClean="0">
                <a:solidFill>
                  <a:schemeClr val="bg1"/>
                </a:solidFill>
              </a:rPr>
              <a:t>13</a:t>
            </a:fld>
            <a:endParaRPr lang="en-GB" dirty="0">
              <a:solidFill>
                <a:schemeClr val="bg1"/>
              </a:solidFill>
            </a:endParaRPr>
          </a:p>
        </p:txBody>
      </p:sp>
      <p:sp>
        <p:nvSpPr>
          <p:cNvPr id="13" name="Rectangle 12">
            <a:extLst>
              <a:ext uri="{FF2B5EF4-FFF2-40B4-BE49-F238E27FC236}">
                <a16:creationId xmlns:a16="http://schemas.microsoft.com/office/drawing/2014/main" id="{FC7F8BB4-0BCF-464A-9AE9-B9CD536E8A38}"/>
              </a:ext>
            </a:extLst>
          </p:cNvPr>
          <p:cNvSpPr/>
          <p:nvPr/>
        </p:nvSpPr>
        <p:spPr>
          <a:xfrm>
            <a:off x="0" y="498393"/>
            <a:ext cx="12192000" cy="45719"/>
          </a:xfrm>
          <a:prstGeom prst="rect">
            <a:avLst/>
          </a:prstGeom>
          <a:solidFill>
            <a:srgbClr val="2A4982"/>
          </a:solidFill>
          <a:ln w="12700">
            <a:solidFill>
              <a:srgbClr val="2A49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E67FC258-0F33-4BBC-9F31-887B525996A1}"/>
              </a:ext>
            </a:extLst>
          </p:cNvPr>
          <p:cNvSpPr/>
          <p:nvPr/>
        </p:nvSpPr>
        <p:spPr>
          <a:xfrm>
            <a:off x="-4356" y="0"/>
            <a:ext cx="12192000" cy="6858000"/>
          </a:xfrm>
          <a:prstGeom prst="rect">
            <a:avLst/>
          </a:prstGeom>
          <a:noFill/>
          <a:ln w="28575">
            <a:solidFill>
              <a:srgbClr val="2A49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23" name="Espace réservé du contenu 6">
            <a:extLst>
              <a:ext uri="{FF2B5EF4-FFF2-40B4-BE49-F238E27FC236}">
                <a16:creationId xmlns:a16="http://schemas.microsoft.com/office/drawing/2014/main" id="{5C006D6E-BAA3-4DF6-B3D0-7882B00EE70B}"/>
              </a:ext>
            </a:extLst>
          </p:cNvPr>
          <p:cNvGraphicFramePr>
            <a:graphicFrameLocks/>
          </p:cNvGraphicFramePr>
          <p:nvPr/>
        </p:nvGraphicFramePr>
        <p:xfrm>
          <a:off x="838200" y="65647"/>
          <a:ext cx="10515600" cy="3584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2" name="Espace réservé du contenu 2">
            <a:extLst>
              <a:ext uri="{FF2B5EF4-FFF2-40B4-BE49-F238E27FC236}">
                <a16:creationId xmlns:a16="http://schemas.microsoft.com/office/drawing/2014/main" id="{824F3411-D1D0-419A-85E3-AD2590BD5B0F}"/>
              </a:ext>
            </a:extLst>
          </p:cNvPr>
          <p:cNvSpPr txBox="1">
            <a:spLocks/>
          </p:cNvSpPr>
          <p:nvPr/>
        </p:nvSpPr>
        <p:spPr>
          <a:xfrm>
            <a:off x="587993" y="779721"/>
            <a:ext cx="4952676" cy="365126"/>
          </a:xfrm>
          <a:prstGeom prst="rect">
            <a:avLst/>
          </a:prstGeom>
        </p:spPr>
        <p:txBody>
          <a:bodyPr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chemeClr val="accent1">
                  <a:lumMod val="75000"/>
                </a:schemeClr>
              </a:buClr>
              <a:buFont typeface="Arial" panose="020B0604020202020204" pitchFamily="34" charset="0"/>
              <a:buNone/>
              <a:defRPr/>
            </a:pPr>
            <a:r>
              <a:rPr lang="fr-FR" sz="2200" u="sng" dirty="0">
                <a:solidFill>
                  <a:schemeClr val="bg1"/>
                </a:solidFill>
                <a:latin typeface="Calibri" panose="020F0502020204030204" pitchFamily="34" charset="0"/>
              </a:rPr>
              <a:t>Génération du jet</a:t>
            </a:r>
            <a:r>
              <a:rPr lang="fr-FR" sz="2200" dirty="0">
                <a:solidFill>
                  <a:schemeClr val="bg1"/>
                </a:solidFill>
                <a:latin typeface="Calibri" panose="020F0502020204030204" pitchFamily="34" charset="0"/>
              </a:rPr>
              <a:t> : nouvelle configuration</a:t>
            </a:r>
          </a:p>
        </p:txBody>
      </p:sp>
      <p:sp>
        <p:nvSpPr>
          <p:cNvPr id="104" name="Espace réservé du contenu 2">
            <a:extLst>
              <a:ext uri="{FF2B5EF4-FFF2-40B4-BE49-F238E27FC236}">
                <a16:creationId xmlns:a16="http://schemas.microsoft.com/office/drawing/2014/main" id="{EE5F7B6D-F8A6-46C2-9A74-743C449B9F61}"/>
              </a:ext>
            </a:extLst>
          </p:cNvPr>
          <p:cNvSpPr txBox="1">
            <a:spLocks/>
          </p:cNvSpPr>
          <p:nvPr/>
        </p:nvSpPr>
        <p:spPr>
          <a:xfrm>
            <a:off x="444648" y="1493544"/>
            <a:ext cx="3650941" cy="635451"/>
          </a:xfrm>
          <a:prstGeom prst="rect">
            <a:avLst/>
          </a:prstGeom>
        </p:spPr>
        <p:txBody>
          <a:bodyPr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Clr>
                <a:schemeClr val="accent1">
                  <a:lumMod val="75000"/>
                </a:schemeClr>
              </a:buClr>
              <a:buNone/>
              <a:defRPr/>
            </a:pPr>
            <a:r>
              <a:rPr lang="fr-FR" altLang="fr-FR" sz="1800" dirty="0">
                <a:solidFill>
                  <a:schemeClr val="bg1"/>
                </a:solidFill>
                <a:latin typeface="Calibri" panose="020F0502020204030204" pitchFamily="34" charset="0"/>
              </a:rPr>
              <a:t>Jet de tube</a:t>
            </a:r>
          </a:p>
          <a:p>
            <a:pPr marL="0" indent="0" algn="ctr">
              <a:spcBef>
                <a:spcPts val="0"/>
              </a:spcBef>
              <a:buClr>
                <a:schemeClr val="accent1">
                  <a:lumMod val="75000"/>
                </a:schemeClr>
              </a:buClr>
              <a:buNone/>
              <a:defRPr/>
            </a:pPr>
            <a:r>
              <a:rPr lang="fr-FR" altLang="fr-FR" sz="1800" dirty="0">
                <a:solidFill>
                  <a:schemeClr val="bg1"/>
                </a:solidFill>
                <a:latin typeface="Calibri" panose="020F0502020204030204" pitchFamily="34" charset="0"/>
              </a:rPr>
              <a:t>configuration T. </a:t>
            </a:r>
            <a:r>
              <a:rPr lang="fr-FR" altLang="fr-FR" sz="1800" dirty="0" err="1">
                <a:solidFill>
                  <a:schemeClr val="bg1"/>
                </a:solidFill>
                <a:latin typeface="Calibri" panose="020F0502020204030204" pitchFamily="34" charset="0"/>
              </a:rPr>
              <a:t>Djeridane</a:t>
            </a:r>
            <a:r>
              <a:rPr lang="fr-FR" altLang="fr-FR" sz="1800" dirty="0">
                <a:solidFill>
                  <a:schemeClr val="bg1"/>
                </a:solidFill>
                <a:latin typeface="Calibri" panose="020F0502020204030204" pitchFamily="34" charset="0"/>
              </a:rPr>
              <a:t> (1994)</a:t>
            </a:r>
            <a:endParaRPr lang="fr-FR" sz="1800" dirty="0">
              <a:solidFill>
                <a:schemeClr val="bg1"/>
              </a:solidFill>
              <a:latin typeface="Calibri" panose="020F0502020204030204" pitchFamily="34" charset="0"/>
            </a:endParaRPr>
          </a:p>
        </p:txBody>
      </p:sp>
      <p:pic>
        <p:nvPicPr>
          <p:cNvPr id="38" name="Image 37">
            <a:extLst>
              <a:ext uri="{FF2B5EF4-FFF2-40B4-BE49-F238E27FC236}">
                <a16:creationId xmlns:a16="http://schemas.microsoft.com/office/drawing/2014/main" id="{718AE89F-7D0F-4A42-960A-1DD591C96EF4}"/>
              </a:ext>
            </a:extLst>
          </p:cNvPr>
          <p:cNvPicPr>
            <a:picLocks noChangeAspect="1"/>
          </p:cNvPicPr>
          <p:nvPr/>
        </p:nvPicPr>
        <p:blipFill rotWithShape="1">
          <a:blip r:embed="rId7"/>
          <a:srcRect b="49012"/>
          <a:stretch/>
        </p:blipFill>
        <p:spPr>
          <a:xfrm>
            <a:off x="5987307" y="2113267"/>
            <a:ext cx="2998712" cy="2870624"/>
          </a:xfrm>
          <a:prstGeom prst="rect">
            <a:avLst/>
          </a:prstGeom>
        </p:spPr>
      </p:pic>
      <p:sp>
        <p:nvSpPr>
          <p:cNvPr id="106" name="Espace réservé du contenu 2">
            <a:extLst>
              <a:ext uri="{FF2B5EF4-FFF2-40B4-BE49-F238E27FC236}">
                <a16:creationId xmlns:a16="http://schemas.microsoft.com/office/drawing/2014/main" id="{2F3A09B6-61FB-4332-A9E7-893B5A96BFA8}"/>
              </a:ext>
            </a:extLst>
          </p:cNvPr>
          <p:cNvSpPr txBox="1">
            <a:spLocks/>
          </p:cNvSpPr>
          <p:nvPr/>
        </p:nvSpPr>
        <p:spPr>
          <a:xfrm>
            <a:off x="6717149" y="5572936"/>
            <a:ext cx="1386109" cy="365126"/>
          </a:xfrm>
          <a:prstGeom prst="rect">
            <a:avLst/>
          </a:prstGeom>
        </p:spPr>
        <p:txBody>
          <a:bodyPr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chemeClr val="accent1">
                  <a:lumMod val="75000"/>
                </a:schemeClr>
              </a:buClr>
              <a:buNone/>
              <a:defRPr/>
            </a:pPr>
            <a:r>
              <a:rPr lang="fr-FR" altLang="fr-FR" sz="1600" dirty="0">
                <a:solidFill>
                  <a:schemeClr val="bg1"/>
                </a:solidFill>
                <a:latin typeface="Calibri" panose="020F0502020204030204" pitchFamily="34" charset="0"/>
              </a:rPr>
              <a:t>Image PIV</a:t>
            </a:r>
            <a:endParaRPr lang="fr-FR" sz="1600" dirty="0">
              <a:solidFill>
                <a:schemeClr val="bg1"/>
              </a:solidFill>
              <a:latin typeface="Calibri" panose="020F0502020204030204" pitchFamily="34" charset="0"/>
            </a:endParaRPr>
          </a:p>
        </p:txBody>
      </p:sp>
      <p:sp>
        <p:nvSpPr>
          <p:cNvPr id="107" name="Espace réservé du contenu 2">
            <a:extLst>
              <a:ext uri="{FF2B5EF4-FFF2-40B4-BE49-F238E27FC236}">
                <a16:creationId xmlns:a16="http://schemas.microsoft.com/office/drawing/2014/main" id="{9F4AEBFC-7C3A-44A2-B2C5-D1ADE1951A95}"/>
              </a:ext>
            </a:extLst>
          </p:cNvPr>
          <p:cNvSpPr txBox="1">
            <a:spLocks/>
          </p:cNvSpPr>
          <p:nvPr/>
        </p:nvSpPr>
        <p:spPr>
          <a:xfrm>
            <a:off x="9507615" y="5581947"/>
            <a:ext cx="1840804" cy="365126"/>
          </a:xfrm>
          <a:prstGeom prst="rect">
            <a:avLst/>
          </a:prstGeom>
        </p:spPr>
        <p:txBody>
          <a:bodyPr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chemeClr val="accent1">
                  <a:lumMod val="75000"/>
                </a:schemeClr>
              </a:buClr>
              <a:buNone/>
              <a:defRPr/>
            </a:pPr>
            <a:r>
              <a:rPr lang="fr-FR" altLang="fr-FR" sz="1600" dirty="0">
                <a:solidFill>
                  <a:schemeClr val="bg1"/>
                </a:solidFill>
                <a:latin typeface="Calibri" panose="020F0502020204030204" pitchFamily="34" charset="0"/>
              </a:rPr>
              <a:t>Lignes de courant</a:t>
            </a:r>
            <a:endParaRPr lang="fr-FR" sz="1600" dirty="0">
              <a:solidFill>
                <a:schemeClr val="bg1"/>
              </a:solidFill>
              <a:latin typeface="Calibri" panose="020F0502020204030204" pitchFamily="34" charset="0"/>
            </a:endParaRPr>
          </a:p>
        </p:txBody>
      </p:sp>
      <p:sp>
        <p:nvSpPr>
          <p:cNvPr id="108" name="Espace réservé du contenu 2">
            <a:extLst>
              <a:ext uri="{FF2B5EF4-FFF2-40B4-BE49-F238E27FC236}">
                <a16:creationId xmlns:a16="http://schemas.microsoft.com/office/drawing/2014/main" id="{ECFB0939-8D61-4B16-999D-7D2FBC298066}"/>
              </a:ext>
            </a:extLst>
          </p:cNvPr>
          <p:cNvSpPr txBox="1">
            <a:spLocks/>
          </p:cNvSpPr>
          <p:nvPr/>
        </p:nvSpPr>
        <p:spPr>
          <a:xfrm>
            <a:off x="7157501" y="1585178"/>
            <a:ext cx="3650941" cy="273690"/>
          </a:xfrm>
          <a:prstGeom prst="rect">
            <a:avLst/>
          </a:prstGeom>
        </p:spPr>
        <p:txBody>
          <a:bodyPr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chemeClr val="accent1">
                  <a:lumMod val="75000"/>
                </a:schemeClr>
              </a:buClr>
              <a:buNone/>
              <a:defRPr/>
            </a:pPr>
            <a:r>
              <a:rPr lang="fr-FR" altLang="fr-FR" sz="1800" dirty="0">
                <a:solidFill>
                  <a:schemeClr val="bg1"/>
                </a:solidFill>
                <a:latin typeface="Calibri" panose="020F0502020204030204" pitchFamily="34" charset="0"/>
              </a:rPr>
              <a:t>Bonne axisymétrie / verticalité</a:t>
            </a:r>
            <a:endParaRPr lang="fr-FR" sz="1800" dirty="0">
              <a:solidFill>
                <a:schemeClr val="bg1"/>
              </a:solidFill>
              <a:latin typeface="Calibri" panose="020F0502020204030204" pitchFamily="34" charset="0"/>
            </a:endParaRPr>
          </a:p>
        </p:txBody>
      </p:sp>
      <p:pic>
        <p:nvPicPr>
          <p:cNvPr id="110" name="Image 109">
            <a:extLst>
              <a:ext uri="{FF2B5EF4-FFF2-40B4-BE49-F238E27FC236}">
                <a16:creationId xmlns:a16="http://schemas.microsoft.com/office/drawing/2014/main" id="{9876A06D-49CE-4B5E-9359-FE323D8A327D}"/>
              </a:ext>
            </a:extLst>
          </p:cNvPr>
          <p:cNvPicPr>
            <a:picLocks noChangeAspect="1"/>
          </p:cNvPicPr>
          <p:nvPr/>
        </p:nvPicPr>
        <p:blipFill rotWithShape="1">
          <a:blip r:embed="rId8"/>
          <a:srcRect l="45976" t="23332" r="45730" b="16459"/>
          <a:stretch/>
        </p:blipFill>
        <p:spPr>
          <a:xfrm>
            <a:off x="4575353" y="1722023"/>
            <a:ext cx="1011238" cy="4129088"/>
          </a:xfrm>
          <a:prstGeom prst="rect">
            <a:avLst/>
          </a:prstGeom>
        </p:spPr>
      </p:pic>
      <p:pic>
        <p:nvPicPr>
          <p:cNvPr id="17" name="Image 16">
            <a:extLst>
              <a:ext uri="{FF2B5EF4-FFF2-40B4-BE49-F238E27FC236}">
                <a16:creationId xmlns:a16="http://schemas.microsoft.com/office/drawing/2014/main" id="{7273ED7B-EC6A-4B5F-8C2F-B21482ACE4D3}"/>
              </a:ext>
            </a:extLst>
          </p:cNvPr>
          <p:cNvPicPr/>
          <p:nvPr/>
        </p:nvPicPr>
        <p:blipFill rotWithShape="1">
          <a:blip r:embed="rId9"/>
          <a:srcRect l="36395" t="10090" r="17611" b="32393"/>
          <a:stretch/>
        </p:blipFill>
        <p:spPr bwMode="auto">
          <a:xfrm>
            <a:off x="8982972" y="2234625"/>
            <a:ext cx="2800285" cy="2672994"/>
          </a:xfrm>
          <a:prstGeom prst="rect">
            <a:avLst/>
          </a:prstGeom>
          <a:ln>
            <a:noFill/>
          </a:ln>
          <a:extLst>
            <a:ext uri="{53640926-AAD7-44D8-BBD7-CCE9431645EC}">
              <a14:shadowObscured xmlns:a14="http://schemas.microsoft.com/office/drawing/2010/main"/>
            </a:ext>
          </a:extLst>
        </p:spPr>
      </p:pic>
      <p:cxnSp>
        <p:nvCxnSpPr>
          <p:cNvPr id="18" name="Connecteur droit avec flèche 17">
            <a:extLst>
              <a:ext uri="{FF2B5EF4-FFF2-40B4-BE49-F238E27FC236}">
                <a16:creationId xmlns:a16="http://schemas.microsoft.com/office/drawing/2014/main" id="{FDE41249-6A00-46A2-97B0-645BFE638156}"/>
              </a:ext>
            </a:extLst>
          </p:cNvPr>
          <p:cNvCxnSpPr>
            <a:cxnSpLocks/>
          </p:cNvCxnSpPr>
          <p:nvPr/>
        </p:nvCxnSpPr>
        <p:spPr>
          <a:xfrm>
            <a:off x="4614703" y="3895394"/>
            <a:ext cx="431844" cy="0"/>
          </a:xfrm>
          <a:prstGeom prst="straightConnector1">
            <a:avLst/>
          </a:prstGeom>
          <a:ln w="19050">
            <a:solidFill>
              <a:schemeClr val="bg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20" name="Connecteur droit avec flèche 19">
            <a:extLst>
              <a:ext uri="{FF2B5EF4-FFF2-40B4-BE49-F238E27FC236}">
                <a16:creationId xmlns:a16="http://schemas.microsoft.com/office/drawing/2014/main" id="{C5A5584A-F572-4D23-8BFB-3548E4571C1F}"/>
              </a:ext>
            </a:extLst>
          </p:cNvPr>
          <p:cNvCxnSpPr>
            <a:cxnSpLocks/>
          </p:cNvCxnSpPr>
          <p:nvPr/>
        </p:nvCxnSpPr>
        <p:spPr>
          <a:xfrm flipH="1">
            <a:off x="5129097" y="3895394"/>
            <a:ext cx="397169" cy="0"/>
          </a:xfrm>
          <a:prstGeom prst="straightConnector1">
            <a:avLst/>
          </a:prstGeom>
          <a:ln w="19050">
            <a:solidFill>
              <a:schemeClr val="bg1"/>
            </a:solidFill>
            <a:tailEnd type="triangle" w="lg" len="med"/>
          </a:ln>
        </p:spPr>
        <p:style>
          <a:lnRef idx="1">
            <a:schemeClr val="accent1"/>
          </a:lnRef>
          <a:fillRef idx="0">
            <a:schemeClr val="accent1"/>
          </a:fillRef>
          <a:effectRef idx="0">
            <a:schemeClr val="accent1"/>
          </a:effectRef>
          <a:fontRef idx="minor">
            <a:schemeClr val="tx1"/>
          </a:fontRef>
        </p:style>
      </p:cxnSp>
      <p:sp>
        <p:nvSpPr>
          <p:cNvPr id="24" name="Espace réservé du contenu 2">
            <a:extLst>
              <a:ext uri="{FF2B5EF4-FFF2-40B4-BE49-F238E27FC236}">
                <a16:creationId xmlns:a16="http://schemas.microsoft.com/office/drawing/2014/main" id="{A9A0F37C-A4F6-4F17-987B-133DC51E914B}"/>
              </a:ext>
            </a:extLst>
          </p:cNvPr>
          <p:cNvSpPr txBox="1">
            <a:spLocks/>
          </p:cNvSpPr>
          <p:nvPr/>
        </p:nvSpPr>
        <p:spPr>
          <a:xfrm>
            <a:off x="4126553" y="3530268"/>
            <a:ext cx="961269" cy="365126"/>
          </a:xfrm>
          <a:prstGeom prst="rect">
            <a:avLst/>
          </a:prstGeom>
        </p:spPr>
        <p:txBody>
          <a:bodyPr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chemeClr val="accent1">
                  <a:lumMod val="75000"/>
                </a:schemeClr>
              </a:buClr>
              <a:buNone/>
              <a:defRPr/>
            </a:pPr>
            <a:r>
              <a:rPr lang="fr-FR" altLang="fr-FR" sz="1600" dirty="0">
                <a:solidFill>
                  <a:schemeClr val="bg1"/>
                </a:solidFill>
                <a:latin typeface="Calibri" panose="020F0502020204030204" pitchFamily="34" charset="0"/>
              </a:rPr>
              <a:t>3,5 mm</a:t>
            </a:r>
            <a:endParaRPr lang="fr-FR" sz="1600" dirty="0">
              <a:solidFill>
                <a:schemeClr val="bg1"/>
              </a:solidFill>
              <a:latin typeface="Calibri" panose="020F0502020204030204" pitchFamily="34" charset="0"/>
            </a:endParaRPr>
          </a:p>
        </p:txBody>
      </p:sp>
      <p:cxnSp>
        <p:nvCxnSpPr>
          <p:cNvPr id="25" name="Connecteur droit avec flèche 24">
            <a:extLst>
              <a:ext uri="{FF2B5EF4-FFF2-40B4-BE49-F238E27FC236}">
                <a16:creationId xmlns:a16="http://schemas.microsoft.com/office/drawing/2014/main" id="{43BD142B-DC73-4139-8677-4B7FE794BA62}"/>
              </a:ext>
            </a:extLst>
          </p:cNvPr>
          <p:cNvCxnSpPr>
            <a:cxnSpLocks/>
          </p:cNvCxnSpPr>
          <p:nvPr/>
        </p:nvCxnSpPr>
        <p:spPr>
          <a:xfrm>
            <a:off x="6812508" y="4970052"/>
            <a:ext cx="431844" cy="0"/>
          </a:xfrm>
          <a:prstGeom prst="straightConnector1">
            <a:avLst/>
          </a:prstGeom>
          <a:ln w="19050">
            <a:solidFill>
              <a:schemeClr val="bg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26" name="Connecteur droit avec flèche 25">
            <a:extLst>
              <a:ext uri="{FF2B5EF4-FFF2-40B4-BE49-F238E27FC236}">
                <a16:creationId xmlns:a16="http://schemas.microsoft.com/office/drawing/2014/main" id="{6A7DDE2C-5456-4AD7-8E7F-1513FA9B4865}"/>
              </a:ext>
            </a:extLst>
          </p:cNvPr>
          <p:cNvCxnSpPr>
            <a:cxnSpLocks/>
          </p:cNvCxnSpPr>
          <p:nvPr/>
        </p:nvCxnSpPr>
        <p:spPr>
          <a:xfrm flipH="1">
            <a:off x="7547858" y="4973227"/>
            <a:ext cx="397169" cy="0"/>
          </a:xfrm>
          <a:prstGeom prst="straightConnector1">
            <a:avLst/>
          </a:prstGeom>
          <a:ln w="19050">
            <a:solidFill>
              <a:schemeClr val="bg1"/>
            </a:solidFill>
            <a:tailEnd type="triangle" w="lg" len="med"/>
          </a:ln>
        </p:spPr>
        <p:style>
          <a:lnRef idx="1">
            <a:schemeClr val="accent1"/>
          </a:lnRef>
          <a:fillRef idx="0">
            <a:schemeClr val="accent1"/>
          </a:fillRef>
          <a:effectRef idx="0">
            <a:schemeClr val="accent1"/>
          </a:effectRef>
          <a:fontRef idx="minor">
            <a:schemeClr val="tx1"/>
          </a:fontRef>
        </p:style>
      </p:cxnSp>
      <p:sp>
        <p:nvSpPr>
          <p:cNvPr id="27" name="Espace réservé du contenu 2">
            <a:extLst>
              <a:ext uri="{FF2B5EF4-FFF2-40B4-BE49-F238E27FC236}">
                <a16:creationId xmlns:a16="http://schemas.microsoft.com/office/drawing/2014/main" id="{B6865525-FCCF-4DD0-A3CF-789DB9564D34}"/>
              </a:ext>
            </a:extLst>
          </p:cNvPr>
          <p:cNvSpPr txBox="1">
            <a:spLocks/>
          </p:cNvSpPr>
          <p:nvPr/>
        </p:nvSpPr>
        <p:spPr>
          <a:xfrm>
            <a:off x="6972213" y="5110166"/>
            <a:ext cx="875981" cy="365126"/>
          </a:xfrm>
          <a:prstGeom prst="rect">
            <a:avLst/>
          </a:prstGeom>
        </p:spPr>
        <p:txBody>
          <a:bodyPr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chemeClr val="accent1">
                  <a:lumMod val="75000"/>
                </a:schemeClr>
              </a:buClr>
              <a:buNone/>
              <a:defRPr/>
            </a:pPr>
            <a:r>
              <a:rPr lang="fr-FR" altLang="fr-FR" sz="1600" dirty="0">
                <a:solidFill>
                  <a:schemeClr val="bg1"/>
                </a:solidFill>
                <a:latin typeface="Calibri" panose="020F0502020204030204" pitchFamily="34" charset="0"/>
              </a:rPr>
              <a:t>3,5 mm</a:t>
            </a:r>
            <a:endParaRPr lang="fr-FR" sz="1600" dirty="0">
              <a:solidFill>
                <a:schemeClr val="bg1"/>
              </a:solidFill>
              <a:latin typeface="Calibri" panose="020F0502020204030204" pitchFamily="34" charset="0"/>
            </a:endParaRPr>
          </a:p>
        </p:txBody>
      </p:sp>
      <p:cxnSp>
        <p:nvCxnSpPr>
          <p:cNvPr id="28" name="Connecteur droit avec flèche 27">
            <a:extLst>
              <a:ext uri="{FF2B5EF4-FFF2-40B4-BE49-F238E27FC236}">
                <a16:creationId xmlns:a16="http://schemas.microsoft.com/office/drawing/2014/main" id="{9504CB39-BD26-40B0-8BC2-92E139D1D55B}"/>
              </a:ext>
            </a:extLst>
          </p:cNvPr>
          <p:cNvCxnSpPr>
            <a:cxnSpLocks/>
          </p:cNvCxnSpPr>
          <p:nvPr/>
        </p:nvCxnSpPr>
        <p:spPr>
          <a:xfrm>
            <a:off x="9802088" y="4986165"/>
            <a:ext cx="431844" cy="0"/>
          </a:xfrm>
          <a:prstGeom prst="straightConnector1">
            <a:avLst/>
          </a:prstGeom>
          <a:ln w="19050">
            <a:solidFill>
              <a:schemeClr val="bg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29" name="Connecteur droit avec flèche 28">
            <a:extLst>
              <a:ext uri="{FF2B5EF4-FFF2-40B4-BE49-F238E27FC236}">
                <a16:creationId xmlns:a16="http://schemas.microsoft.com/office/drawing/2014/main" id="{59DED07A-1D48-4AB0-9BEE-596783B3ED6F}"/>
              </a:ext>
            </a:extLst>
          </p:cNvPr>
          <p:cNvCxnSpPr>
            <a:cxnSpLocks/>
          </p:cNvCxnSpPr>
          <p:nvPr/>
        </p:nvCxnSpPr>
        <p:spPr>
          <a:xfrm flipH="1">
            <a:off x="10649857" y="4989340"/>
            <a:ext cx="397169" cy="0"/>
          </a:xfrm>
          <a:prstGeom prst="straightConnector1">
            <a:avLst/>
          </a:prstGeom>
          <a:ln w="19050">
            <a:solidFill>
              <a:schemeClr val="bg1"/>
            </a:solidFill>
            <a:tailEnd type="triangle" w="lg" len="med"/>
          </a:ln>
        </p:spPr>
        <p:style>
          <a:lnRef idx="1">
            <a:schemeClr val="accent1"/>
          </a:lnRef>
          <a:fillRef idx="0">
            <a:schemeClr val="accent1"/>
          </a:fillRef>
          <a:effectRef idx="0">
            <a:schemeClr val="accent1"/>
          </a:effectRef>
          <a:fontRef idx="minor">
            <a:schemeClr val="tx1"/>
          </a:fontRef>
        </p:style>
      </p:cxnSp>
      <p:sp>
        <p:nvSpPr>
          <p:cNvPr id="30" name="Espace réservé du contenu 2">
            <a:extLst>
              <a:ext uri="{FF2B5EF4-FFF2-40B4-BE49-F238E27FC236}">
                <a16:creationId xmlns:a16="http://schemas.microsoft.com/office/drawing/2014/main" id="{4193FC90-4666-4592-B40F-5920DE53FABF}"/>
              </a:ext>
            </a:extLst>
          </p:cNvPr>
          <p:cNvSpPr txBox="1">
            <a:spLocks/>
          </p:cNvSpPr>
          <p:nvPr/>
        </p:nvSpPr>
        <p:spPr>
          <a:xfrm>
            <a:off x="10032081" y="5110166"/>
            <a:ext cx="816360" cy="365126"/>
          </a:xfrm>
          <a:prstGeom prst="rect">
            <a:avLst/>
          </a:prstGeom>
        </p:spPr>
        <p:txBody>
          <a:bodyPr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chemeClr val="accent1">
                  <a:lumMod val="75000"/>
                </a:schemeClr>
              </a:buClr>
              <a:buNone/>
              <a:defRPr/>
            </a:pPr>
            <a:r>
              <a:rPr lang="fr-FR" altLang="fr-FR" sz="1600" dirty="0">
                <a:solidFill>
                  <a:schemeClr val="bg1"/>
                </a:solidFill>
                <a:latin typeface="Calibri" panose="020F0502020204030204" pitchFamily="34" charset="0"/>
              </a:rPr>
              <a:t>3,5 mm</a:t>
            </a:r>
            <a:endParaRPr lang="fr-FR" sz="1600" dirty="0">
              <a:solidFill>
                <a:schemeClr val="bg1"/>
              </a:solidFill>
              <a:latin typeface="Calibri" panose="020F0502020204030204" pitchFamily="34" charset="0"/>
            </a:endParaRPr>
          </a:p>
        </p:txBody>
      </p:sp>
      <p:cxnSp>
        <p:nvCxnSpPr>
          <p:cNvPr id="31" name="Connecteur droit 30">
            <a:extLst>
              <a:ext uri="{FF2B5EF4-FFF2-40B4-BE49-F238E27FC236}">
                <a16:creationId xmlns:a16="http://schemas.microsoft.com/office/drawing/2014/main" id="{3EE20C83-D49C-42E0-8C7A-892A0237BA6E}"/>
              </a:ext>
            </a:extLst>
          </p:cNvPr>
          <p:cNvCxnSpPr>
            <a:cxnSpLocks/>
          </p:cNvCxnSpPr>
          <p:nvPr/>
        </p:nvCxnSpPr>
        <p:spPr>
          <a:xfrm>
            <a:off x="7410204" y="2197958"/>
            <a:ext cx="0" cy="2685903"/>
          </a:xfrm>
          <a:prstGeom prst="line">
            <a:avLst/>
          </a:prstGeom>
          <a:ln w="317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Image 2">
            <a:extLst>
              <a:ext uri="{FF2B5EF4-FFF2-40B4-BE49-F238E27FC236}">
                <a16:creationId xmlns:a16="http://schemas.microsoft.com/office/drawing/2014/main" id="{C554C357-619E-46ED-AEFC-C2B663C9A879}"/>
              </a:ext>
            </a:extLst>
          </p:cNvPr>
          <p:cNvPicPr>
            <a:picLocks noChangeAspect="1"/>
          </p:cNvPicPr>
          <p:nvPr/>
        </p:nvPicPr>
        <p:blipFill rotWithShape="1">
          <a:blip r:embed="rId10"/>
          <a:srcRect l="55937" t="21327" r="11322" b="12194"/>
          <a:stretch/>
        </p:blipFill>
        <p:spPr>
          <a:xfrm>
            <a:off x="544929" y="2197958"/>
            <a:ext cx="3365233" cy="3843613"/>
          </a:xfrm>
          <a:prstGeom prst="rect">
            <a:avLst/>
          </a:prstGeom>
        </p:spPr>
      </p:pic>
      <p:sp>
        <p:nvSpPr>
          <p:cNvPr id="32" name="Espace réservé du pied de page 3">
            <a:extLst>
              <a:ext uri="{FF2B5EF4-FFF2-40B4-BE49-F238E27FC236}">
                <a16:creationId xmlns:a16="http://schemas.microsoft.com/office/drawing/2014/main" id="{7590022E-57FF-4F5E-9263-5E1F48C43F30}"/>
              </a:ext>
            </a:extLst>
          </p:cNvPr>
          <p:cNvSpPr>
            <a:spLocks noGrp="1"/>
          </p:cNvSpPr>
          <p:nvPr>
            <p:ph type="ftr" sz="quarter" idx="11"/>
          </p:nvPr>
        </p:nvSpPr>
        <p:spPr>
          <a:xfrm>
            <a:off x="4038600" y="6356350"/>
            <a:ext cx="4114800" cy="365125"/>
          </a:xfrm>
        </p:spPr>
        <p:txBody>
          <a:bodyPr/>
          <a:lstStyle/>
          <a:p>
            <a:r>
              <a:rPr lang="fr-FR" dirty="0">
                <a:solidFill>
                  <a:schemeClr val="bg1"/>
                </a:solidFill>
              </a:rPr>
              <a:t>Fab60 - Alexandre MOUTTE</a:t>
            </a:r>
            <a:endParaRPr lang="en-GB" dirty="0">
              <a:solidFill>
                <a:schemeClr val="bg1"/>
              </a:solidFill>
            </a:endParaRPr>
          </a:p>
        </p:txBody>
      </p:sp>
      <p:sp>
        <p:nvSpPr>
          <p:cNvPr id="33" name="Espace réservé de la date 5">
            <a:extLst>
              <a:ext uri="{FF2B5EF4-FFF2-40B4-BE49-F238E27FC236}">
                <a16:creationId xmlns:a16="http://schemas.microsoft.com/office/drawing/2014/main" id="{5585F901-E6B4-447D-A350-43301E64C04A}"/>
              </a:ext>
            </a:extLst>
          </p:cNvPr>
          <p:cNvSpPr>
            <a:spLocks noGrp="1"/>
          </p:cNvSpPr>
          <p:nvPr>
            <p:ph type="dt" sz="half" idx="10"/>
          </p:nvPr>
        </p:nvSpPr>
        <p:spPr>
          <a:xfrm>
            <a:off x="838200" y="6356350"/>
            <a:ext cx="2743200" cy="365125"/>
          </a:xfrm>
        </p:spPr>
        <p:txBody>
          <a:bodyPr/>
          <a:lstStyle/>
          <a:p>
            <a:r>
              <a:rPr lang="fr-FR" dirty="0">
                <a:solidFill>
                  <a:schemeClr val="bg1"/>
                </a:solidFill>
              </a:rPr>
              <a:t>10/07/2019</a:t>
            </a:r>
            <a:endParaRPr lang="en-GB" dirty="0">
              <a:solidFill>
                <a:schemeClr val="bg1"/>
              </a:solidFill>
            </a:endParaRPr>
          </a:p>
        </p:txBody>
      </p:sp>
    </p:spTree>
    <p:extLst>
      <p:ext uri="{BB962C8B-B14F-4D97-AF65-F5344CB8AC3E}">
        <p14:creationId xmlns:p14="http://schemas.microsoft.com/office/powerpoint/2010/main" val="3456283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 calcmode="lin" valueType="num">
                                      <p:cBhvr>
                                        <p:cTn id="7" dur="400" fill="hold"/>
                                        <p:tgtEl>
                                          <p:spTgt spid="104"/>
                                        </p:tgtEl>
                                        <p:attrNameLst>
                                          <p:attrName>ppt_w</p:attrName>
                                        </p:attrNameLst>
                                      </p:cBhvr>
                                      <p:tavLst>
                                        <p:tav tm="0">
                                          <p:val>
                                            <p:fltVal val="0"/>
                                          </p:val>
                                        </p:tav>
                                        <p:tav tm="100000">
                                          <p:val>
                                            <p:strVal val="#ppt_w"/>
                                          </p:val>
                                        </p:tav>
                                      </p:tavLst>
                                    </p:anim>
                                    <p:anim calcmode="lin" valueType="num">
                                      <p:cBhvr>
                                        <p:cTn id="8" dur="400" fill="hold"/>
                                        <p:tgtEl>
                                          <p:spTgt spid="104"/>
                                        </p:tgtEl>
                                        <p:attrNameLst>
                                          <p:attrName>ppt_h</p:attrName>
                                        </p:attrNameLst>
                                      </p:cBhvr>
                                      <p:tavLst>
                                        <p:tav tm="0">
                                          <p:val>
                                            <p:fltVal val="0"/>
                                          </p:val>
                                        </p:tav>
                                        <p:tav tm="100000">
                                          <p:val>
                                            <p:strVal val="#ppt_h"/>
                                          </p:val>
                                        </p:tav>
                                      </p:tavLst>
                                    </p:anim>
                                    <p:animEffect transition="in" filter="fade">
                                      <p:cBhvr>
                                        <p:cTn id="9" dur="400"/>
                                        <p:tgtEl>
                                          <p:spTgt spid="104"/>
                                        </p:tgtEl>
                                      </p:cBhvr>
                                    </p:animEffect>
                                  </p:childTnLst>
                                </p:cTn>
                              </p:par>
                              <p:par>
                                <p:cTn id="10" presetID="53" presetClass="entr" presetSubtype="16" fill="hold" nodeType="withEffect">
                                  <p:stCondLst>
                                    <p:cond delay="0"/>
                                  </p:stCondLst>
                                  <p:childTnLst>
                                    <p:set>
                                      <p:cBhvr>
                                        <p:cTn id="11" dur="1" fill="hold">
                                          <p:stCondLst>
                                            <p:cond delay="0"/>
                                          </p:stCondLst>
                                        </p:cTn>
                                        <p:tgtEl>
                                          <p:spTgt spid="110"/>
                                        </p:tgtEl>
                                        <p:attrNameLst>
                                          <p:attrName>style.visibility</p:attrName>
                                        </p:attrNameLst>
                                      </p:cBhvr>
                                      <p:to>
                                        <p:strVal val="visible"/>
                                      </p:to>
                                    </p:set>
                                    <p:anim calcmode="lin" valueType="num">
                                      <p:cBhvr>
                                        <p:cTn id="12" dur="400" fill="hold"/>
                                        <p:tgtEl>
                                          <p:spTgt spid="110"/>
                                        </p:tgtEl>
                                        <p:attrNameLst>
                                          <p:attrName>ppt_w</p:attrName>
                                        </p:attrNameLst>
                                      </p:cBhvr>
                                      <p:tavLst>
                                        <p:tav tm="0">
                                          <p:val>
                                            <p:fltVal val="0"/>
                                          </p:val>
                                        </p:tav>
                                        <p:tav tm="100000">
                                          <p:val>
                                            <p:strVal val="#ppt_w"/>
                                          </p:val>
                                        </p:tav>
                                      </p:tavLst>
                                    </p:anim>
                                    <p:anim calcmode="lin" valueType="num">
                                      <p:cBhvr>
                                        <p:cTn id="13" dur="400" fill="hold"/>
                                        <p:tgtEl>
                                          <p:spTgt spid="110"/>
                                        </p:tgtEl>
                                        <p:attrNameLst>
                                          <p:attrName>ppt_h</p:attrName>
                                        </p:attrNameLst>
                                      </p:cBhvr>
                                      <p:tavLst>
                                        <p:tav tm="0">
                                          <p:val>
                                            <p:fltVal val="0"/>
                                          </p:val>
                                        </p:tav>
                                        <p:tav tm="100000">
                                          <p:val>
                                            <p:strVal val="#ppt_h"/>
                                          </p:val>
                                        </p:tav>
                                      </p:tavLst>
                                    </p:anim>
                                    <p:animEffect transition="in" filter="fade">
                                      <p:cBhvr>
                                        <p:cTn id="14" dur="400"/>
                                        <p:tgtEl>
                                          <p:spTgt spid="110"/>
                                        </p:tgtEl>
                                      </p:cBhvr>
                                    </p:animEffect>
                                  </p:childTnLst>
                                </p:cTn>
                              </p:par>
                              <p:par>
                                <p:cTn id="15" presetID="53" presetClass="entr" presetSubtype="16"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400" fill="hold"/>
                                        <p:tgtEl>
                                          <p:spTgt spid="18"/>
                                        </p:tgtEl>
                                        <p:attrNameLst>
                                          <p:attrName>ppt_w</p:attrName>
                                        </p:attrNameLst>
                                      </p:cBhvr>
                                      <p:tavLst>
                                        <p:tav tm="0">
                                          <p:val>
                                            <p:fltVal val="0"/>
                                          </p:val>
                                        </p:tav>
                                        <p:tav tm="100000">
                                          <p:val>
                                            <p:strVal val="#ppt_w"/>
                                          </p:val>
                                        </p:tav>
                                      </p:tavLst>
                                    </p:anim>
                                    <p:anim calcmode="lin" valueType="num">
                                      <p:cBhvr>
                                        <p:cTn id="18" dur="400" fill="hold"/>
                                        <p:tgtEl>
                                          <p:spTgt spid="18"/>
                                        </p:tgtEl>
                                        <p:attrNameLst>
                                          <p:attrName>ppt_h</p:attrName>
                                        </p:attrNameLst>
                                      </p:cBhvr>
                                      <p:tavLst>
                                        <p:tav tm="0">
                                          <p:val>
                                            <p:fltVal val="0"/>
                                          </p:val>
                                        </p:tav>
                                        <p:tav tm="100000">
                                          <p:val>
                                            <p:strVal val="#ppt_h"/>
                                          </p:val>
                                        </p:tav>
                                      </p:tavLst>
                                    </p:anim>
                                    <p:animEffect transition="in" filter="fade">
                                      <p:cBhvr>
                                        <p:cTn id="19" dur="400"/>
                                        <p:tgtEl>
                                          <p:spTgt spid="18"/>
                                        </p:tgtEl>
                                      </p:cBhvr>
                                    </p:animEffect>
                                  </p:childTnLst>
                                </p:cTn>
                              </p:par>
                              <p:par>
                                <p:cTn id="20" presetID="53" presetClass="entr" presetSubtype="16"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400" fill="hold"/>
                                        <p:tgtEl>
                                          <p:spTgt spid="20"/>
                                        </p:tgtEl>
                                        <p:attrNameLst>
                                          <p:attrName>ppt_w</p:attrName>
                                        </p:attrNameLst>
                                      </p:cBhvr>
                                      <p:tavLst>
                                        <p:tav tm="0">
                                          <p:val>
                                            <p:fltVal val="0"/>
                                          </p:val>
                                        </p:tav>
                                        <p:tav tm="100000">
                                          <p:val>
                                            <p:strVal val="#ppt_w"/>
                                          </p:val>
                                        </p:tav>
                                      </p:tavLst>
                                    </p:anim>
                                    <p:anim calcmode="lin" valueType="num">
                                      <p:cBhvr>
                                        <p:cTn id="23" dur="400" fill="hold"/>
                                        <p:tgtEl>
                                          <p:spTgt spid="20"/>
                                        </p:tgtEl>
                                        <p:attrNameLst>
                                          <p:attrName>ppt_h</p:attrName>
                                        </p:attrNameLst>
                                      </p:cBhvr>
                                      <p:tavLst>
                                        <p:tav tm="0">
                                          <p:val>
                                            <p:fltVal val="0"/>
                                          </p:val>
                                        </p:tav>
                                        <p:tav tm="100000">
                                          <p:val>
                                            <p:strVal val="#ppt_h"/>
                                          </p:val>
                                        </p:tav>
                                      </p:tavLst>
                                    </p:anim>
                                    <p:animEffect transition="in" filter="fade">
                                      <p:cBhvr>
                                        <p:cTn id="24" dur="400"/>
                                        <p:tgtEl>
                                          <p:spTgt spid="20"/>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400" fill="hold"/>
                                        <p:tgtEl>
                                          <p:spTgt spid="24"/>
                                        </p:tgtEl>
                                        <p:attrNameLst>
                                          <p:attrName>ppt_w</p:attrName>
                                        </p:attrNameLst>
                                      </p:cBhvr>
                                      <p:tavLst>
                                        <p:tav tm="0">
                                          <p:val>
                                            <p:fltVal val="0"/>
                                          </p:val>
                                        </p:tav>
                                        <p:tav tm="100000">
                                          <p:val>
                                            <p:strVal val="#ppt_w"/>
                                          </p:val>
                                        </p:tav>
                                      </p:tavLst>
                                    </p:anim>
                                    <p:anim calcmode="lin" valueType="num">
                                      <p:cBhvr>
                                        <p:cTn id="28" dur="400" fill="hold"/>
                                        <p:tgtEl>
                                          <p:spTgt spid="24"/>
                                        </p:tgtEl>
                                        <p:attrNameLst>
                                          <p:attrName>ppt_h</p:attrName>
                                        </p:attrNameLst>
                                      </p:cBhvr>
                                      <p:tavLst>
                                        <p:tav tm="0">
                                          <p:val>
                                            <p:fltVal val="0"/>
                                          </p:val>
                                        </p:tav>
                                        <p:tav tm="100000">
                                          <p:val>
                                            <p:strVal val="#ppt_h"/>
                                          </p:val>
                                        </p:tav>
                                      </p:tavLst>
                                    </p:anim>
                                    <p:animEffect transition="in" filter="fade">
                                      <p:cBhvr>
                                        <p:cTn id="29" dur="400"/>
                                        <p:tgtEl>
                                          <p:spTgt spid="24"/>
                                        </p:tgtEl>
                                      </p:cBhvr>
                                    </p:animEffect>
                                  </p:childTnLst>
                                </p:cTn>
                              </p:par>
                              <p:par>
                                <p:cTn id="30" presetID="53" presetClass="entr" presetSubtype="16"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p:cTn id="32" dur="400" fill="hold"/>
                                        <p:tgtEl>
                                          <p:spTgt spid="3"/>
                                        </p:tgtEl>
                                        <p:attrNameLst>
                                          <p:attrName>ppt_w</p:attrName>
                                        </p:attrNameLst>
                                      </p:cBhvr>
                                      <p:tavLst>
                                        <p:tav tm="0">
                                          <p:val>
                                            <p:fltVal val="0"/>
                                          </p:val>
                                        </p:tav>
                                        <p:tav tm="100000">
                                          <p:val>
                                            <p:strVal val="#ppt_w"/>
                                          </p:val>
                                        </p:tav>
                                      </p:tavLst>
                                    </p:anim>
                                    <p:anim calcmode="lin" valueType="num">
                                      <p:cBhvr>
                                        <p:cTn id="33" dur="400" fill="hold"/>
                                        <p:tgtEl>
                                          <p:spTgt spid="3"/>
                                        </p:tgtEl>
                                        <p:attrNameLst>
                                          <p:attrName>ppt_h</p:attrName>
                                        </p:attrNameLst>
                                      </p:cBhvr>
                                      <p:tavLst>
                                        <p:tav tm="0">
                                          <p:val>
                                            <p:fltVal val="0"/>
                                          </p:val>
                                        </p:tav>
                                        <p:tav tm="100000">
                                          <p:val>
                                            <p:strVal val="#ppt_h"/>
                                          </p:val>
                                        </p:tav>
                                      </p:tavLst>
                                    </p:anim>
                                    <p:animEffect transition="in" filter="fade">
                                      <p:cBhvr>
                                        <p:cTn id="34" dur="4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38"/>
                                        </p:tgtEl>
                                        <p:attrNameLst>
                                          <p:attrName>style.visibility</p:attrName>
                                        </p:attrNameLst>
                                      </p:cBhvr>
                                      <p:to>
                                        <p:strVal val="visible"/>
                                      </p:to>
                                    </p:set>
                                    <p:anim calcmode="lin" valueType="num">
                                      <p:cBhvr>
                                        <p:cTn id="39" dur="400" fill="hold"/>
                                        <p:tgtEl>
                                          <p:spTgt spid="38"/>
                                        </p:tgtEl>
                                        <p:attrNameLst>
                                          <p:attrName>ppt_w</p:attrName>
                                        </p:attrNameLst>
                                      </p:cBhvr>
                                      <p:tavLst>
                                        <p:tav tm="0">
                                          <p:val>
                                            <p:fltVal val="0"/>
                                          </p:val>
                                        </p:tav>
                                        <p:tav tm="100000">
                                          <p:val>
                                            <p:strVal val="#ppt_w"/>
                                          </p:val>
                                        </p:tav>
                                      </p:tavLst>
                                    </p:anim>
                                    <p:anim calcmode="lin" valueType="num">
                                      <p:cBhvr>
                                        <p:cTn id="40" dur="400" fill="hold"/>
                                        <p:tgtEl>
                                          <p:spTgt spid="38"/>
                                        </p:tgtEl>
                                        <p:attrNameLst>
                                          <p:attrName>ppt_h</p:attrName>
                                        </p:attrNameLst>
                                      </p:cBhvr>
                                      <p:tavLst>
                                        <p:tav tm="0">
                                          <p:val>
                                            <p:fltVal val="0"/>
                                          </p:val>
                                        </p:tav>
                                        <p:tav tm="100000">
                                          <p:val>
                                            <p:strVal val="#ppt_h"/>
                                          </p:val>
                                        </p:tav>
                                      </p:tavLst>
                                    </p:anim>
                                    <p:animEffect transition="in" filter="fade">
                                      <p:cBhvr>
                                        <p:cTn id="41" dur="400"/>
                                        <p:tgtEl>
                                          <p:spTgt spid="38"/>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106"/>
                                        </p:tgtEl>
                                        <p:attrNameLst>
                                          <p:attrName>style.visibility</p:attrName>
                                        </p:attrNameLst>
                                      </p:cBhvr>
                                      <p:to>
                                        <p:strVal val="visible"/>
                                      </p:to>
                                    </p:set>
                                    <p:anim calcmode="lin" valueType="num">
                                      <p:cBhvr>
                                        <p:cTn id="44" dur="400" fill="hold"/>
                                        <p:tgtEl>
                                          <p:spTgt spid="106"/>
                                        </p:tgtEl>
                                        <p:attrNameLst>
                                          <p:attrName>ppt_w</p:attrName>
                                        </p:attrNameLst>
                                      </p:cBhvr>
                                      <p:tavLst>
                                        <p:tav tm="0">
                                          <p:val>
                                            <p:fltVal val="0"/>
                                          </p:val>
                                        </p:tav>
                                        <p:tav tm="100000">
                                          <p:val>
                                            <p:strVal val="#ppt_w"/>
                                          </p:val>
                                        </p:tav>
                                      </p:tavLst>
                                    </p:anim>
                                    <p:anim calcmode="lin" valueType="num">
                                      <p:cBhvr>
                                        <p:cTn id="45" dur="400" fill="hold"/>
                                        <p:tgtEl>
                                          <p:spTgt spid="106"/>
                                        </p:tgtEl>
                                        <p:attrNameLst>
                                          <p:attrName>ppt_h</p:attrName>
                                        </p:attrNameLst>
                                      </p:cBhvr>
                                      <p:tavLst>
                                        <p:tav tm="0">
                                          <p:val>
                                            <p:fltVal val="0"/>
                                          </p:val>
                                        </p:tav>
                                        <p:tav tm="100000">
                                          <p:val>
                                            <p:strVal val="#ppt_h"/>
                                          </p:val>
                                        </p:tav>
                                      </p:tavLst>
                                    </p:anim>
                                    <p:animEffect transition="in" filter="fade">
                                      <p:cBhvr>
                                        <p:cTn id="46" dur="400"/>
                                        <p:tgtEl>
                                          <p:spTgt spid="106"/>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107"/>
                                        </p:tgtEl>
                                        <p:attrNameLst>
                                          <p:attrName>style.visibility</p:attrName>
                                        </p:attrNameLst>
                                      </p:cBhvr>
                                      <p:to>
                                        <p:strVal val="visible"/>
                                      </p:to>
                                    </p:set>
                                    <p:anim calcmode="lin" valueType="num">
                                      <p:cBhvr>
                                        <p:cTn id="49" dur="400" fill="hold"/>
                                        <p:tgtEl>
                                          <p:spTgt spid="107"/>
                                        </p:tgtEl>
                                        <p:attrNameLst>
                                          <p:attrName>ppt_w</p:attrName>
                                        </p:attrNameLst>
                                      </p:cBhvr>
                                      <p:tavLst>
                                        <p:tav tm="0">
                                          <p:val>
                                            <p:fltVal val="0"/>
                                          </p:val>
                                        </p:tav>
                                        <p:tav tm="100000">
                                          <p:val>
                                            <p:strVal val="#ppt_w"/>
                                          </p:val>
                                        </p:tav>
                                      </p:tavLst>
                                    </p:anim>
                                    <p:anim calcmode="lin" valueType="num">
                                      <p:cBhvr>
                                        <p:cTn id="50" dur="400" fill="hold"/>
                                        <p:tgtEl>
                                          <p:spTgt spid="107"/>
                                        </p:tgtEl>
                                        <p:attrNameLst>
                                          <p:attrName>ppt_h</p:attrName>
                                        </p:attrNameLst>
                                      </p:cBhvr>
                                      <p:tavLst>
                                        <p:tav tm="0">
                                          <p:val>
                                            <p:fltVal val="0"/>
                                          </p:val>
                                        </p:tav>
                                        <p:tav tm="100000">
                                          <p:val>
                                            <p:strVal val="#ppt_h"/>
                                          </p:val>
                                        </p:tav>
                                      </p:tavLst>
                                    </p:anim>
                                    <p:animEffect transition="in" filter="fade">
                                      <p:cBhvr>
                                        <p:cTn id="51" dur="400"/>
                                        <p:tgtEl>
                                          <p:spTgt spid="107"/>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108"/>
                                        </p:tgtEl>
                                        <p:attrNameLst>
                                          <p:attrName>style.visibility</p:attrName>
                                        </p:attrNameLst>
                                      </p:cBhvr>
                                      <p:to>
                                        <p:strVal val="visible"/>
                                      </p:to>
                                    </p:set>
                                    <p:anim calcmode="lin" valueType="num">
                                      <p:cBhvr>
                                        <p:cTn id="54" dur="400" fill="hold"/>
                                        <p:tgtEl>
                                          <p:spTgt spid="108"/>
                                        </p:tgtEl>
                                        <p:attrNameLst>
                                          <p:attrName>ppt_w</p:attrName>
                                        </p:attrNameLst>
                                      </p:cBhvr>
                                      <p:tavLst>
                                        <p:tav tm="0">
                                          <p:val>
                                            <p:fltVal val="0"/>
                                          </p:val>
                                        </p:tav>
                                        <p:tav tm="100000">
                                          <p:val>
                                            <p:strVal val="#ppt_w"/>
                                          </p:val>
                                        </p:tav>
                                      </p:tavLst>
                                    </p:anim>
                                    <p:anim calcmode="lin" valueType="num">
                                      <p:cBhvr>
                                        <p:cTn id="55" dur="400" fill="hold"/>
                                        <p:tgtEl>
                                          <p:spTgt spid="108"/>
                                        </p:tgtEl>
                                        <p:attrNameLst>
                                          <p:attrName>ppt_h</p:attrName>
                                        </p:attrNameLst>
                                      </p:cBhvr>
                                      <p:tavLst>
                                        <p:tav tm="0">
                                          <p:val>
                                            <p:fltVal val="0"/>
                                          </p:val>
                                        </p:tav>
                                        <p:tav tm="100000">
                                          <p:val>
                                            <p:strVal val="#ppt_h"/>
                                          </p:val>
                                        </p:tav>
                                      </p:tavLst>
                                    </p:anim>
                                    <p:animEffect transition="in" filter="fade">
                                      <p:cBhvr>
                                        <p:cTn id="56" dur="400"/>
                                        <p:tgtEl>
                                          <p:spTgt spid="108"/>
                                        </p:tgtEl>
                                      </p:cBhvr>
                                    </p:animEffect>
                                  </p:childTnLst>
                                </p:cTn>
                              </p:par>
                              <p:par>
                                <p:cTn id="57" presetID="53" presetClass="entr" presetSubtype="16" fill="hold" nodeType="withEffect">
                                  <p:stCondLst>
                                    <p:cond delay="0"/>
                                  </p:stCondLst>
                                  <p:childTnLst>
                                    <p:set>
                                      <p:cBhvr>
                                        <p:cTn id="58" dur="1" fill="hold">
                                          <p:stCondLst>
                                            <p:cond delay="0"/>
                                          </p:stCondLst>
                                        </p:cTn>
                                        <p:tgtEl>
                                          <p:spTgt spid="17"/>
                                        </p:tgtEl>
                                        <p:attrNameLst>
                                          <p:attrName>style.visibility</p:attrName>
                                        </p:attrNameLst>
                                      </p:cBhvr>
                                      <p:to>
                                        <p:strVal val="visible"/>
                                      </p:to>
                                    </p:set>
                                    <p:anim calcmode="lin" valueType="num">
                                      <p:cBhvr>
                                        <p:cTn id="59" dur="400" fill="hold"/>
                                        <p:tgtEl>
                                          <p:spTgt spid="17"/>
                                        </p:tgtEl>
                                        <p:attrNameLst>
                                          <p:attrName>ppt_w</p:attrName>
                                        </p:attrNameLst>
                                      </p:cBhvr>
                                      <p:tavLst>
                                        <p:tav tm="0">
                                          <p:val>
                                            <p:fltVal val="0"/>
                                          </p:val>
                                        </p:tav>
                                        <p:tav tm="100000">
                                          <p:val>
                                            <p:strVal val="#ppt_w"/>
                                          </p:val>
                                        </p:tav>
                                      </p:tavLst>
                                    </p:anim>
                                    <p:anim calcmode="lin" valueType="num">
                                      <p:cBhvr>
                                        <p:cTn id="60" dur="400" fill="hold"/>
                                        <p:tgtEl>
                                          <p:spTgt spid="17"/>
                                        </p:tgtEl>
                                        <p:attrNameLst>
                                          <p:attrName>ppt_h</p:attrName>
                                        </p:attrNameLst>
                                      </p:cBhvr>
                                      <p:tavLst>
                                        <p:tav tm="0">
                                          <p:val>
                                            <p:fltVal val="0"/>
                                          </p:val>
                                        </p:tav>
                                        <p:tav tm="100000">
                                          <p:val>
                                            <p:strVal val="#ppt_h"/>
                                          </p:val>
                                        </p:tav>
                                      </p:tavLst>
                                    </p:anim>
                                    <p:animEffect transition="in" filter="fade">
                                      <p:cBhvr>
                                        <p:cTn id="61" dur="400"/>
                                        <p:tgtEl>
                                          <p:spTgt spid="17"/>
                                        </p:tgtEl>
                                      </p:cBhvr>
                                    </p:animEffect>
                                  </p:childTnLst>
                                </p:cTn>
                              </p:par>
                              <p:par>
                                <p:cTn id="62" presetID="53" presetClass="entr" presetSubtype="16" fill="hold" nodeType="withEffect">
                                  <p:stCondLst>
                                    <p:cond delay="0"/>
                                  </p:stCondLst>
                                  <p:childTnLst>
                                    <p:set>
                                      <p:cBhvr>
                                        <p:cTn id="63" dur="1" fill="hold">
                                          <p:stCondLst>
                                            <p:cond delay="0"/>
                                          </p:stCondLst>
                                        </p:cTn>
                                        <p:tgtEl>
                                          <p:spTgt spid="25"/>
                                        </p:tgtEl>
                                        <p:attrNameLst>
                                          <p:attrName>style.visibility</p:attrName>
                                        </p:attrNameLst>
                                      </p:cBhvr>
                                      <p:to>
                                        <p:strVal val="visible"/>
                                      </p:to>
                                    </p:set>
                                    <p:anim calcmode="lin" valueType="num">
                                      <p:cBhvr>
                                        <p:cTn id="64" dur="400" fill="hold"/>
                                        <p:tgtEl>
                                          <p:spTgt spid="25"/>
                                        </p:tgtEl>
                                        <p:attrNameLst>
                                          <p:attrName>ppt_w</p:attrName>
                                        </p:attrNameLst>
                                      </p:cBhvr>
                                      <p:tavLst>
                                        <p:tav tm="0">
                                          <p:val>
                                            <p:fltVal val="0"/>
                                          </p:val>
                                        </p:tav>
                                        <p:tav tm="100000">
                                          <p:val>
                                            <p:strVal val="#ppt_w"/>
                                          </p:val>
                                        </p:tav>
                                      </p:tavLst>
                                    </p:anim>
                                    <p:anim calcmode="lin" valueType="num">
                                      <p:cBhvr>
                                        <p:cTn id="65" dur="400" fill="hold"/>
                                        <p:tgtEl>
                                          <p:spTgt spid="25"/>
                                        </p:tgtEl>
                                        <p:attrNameLst>
                                          <p:attrName>ppt_h</p:attrName>
                                        </p:attrNameLst>
                                      </p:cBhvr>
                                      <p:tavLst>
                                        <p:tav tm="0">
                                          <p:val>
                                            <p:fltVal val="0"/>
                                          </p:val>
                                        </p:tav>
                                        <p:tav tm="100000">
                                          <p:val>
                                            <p:strVal val="#ppt_h"/>
                                          </p:val>
                                        </p:tav>
                                      </p:tavLst>
                                    </p:anim>
                                    <p:animEffect transition="in" filter="fade">
                                      <p:cBhvr>
                                        <p:cTn id="66" dur="400"/>
                                        <p:tgtEl>
                                          <p:spTgt spid="25"/>
                                        </p:tgtEl>
                                      </p:cBhvr>
                                    </p:animEffect>
                                  </p:childTnLst>
                                </p:cTn>
                              </p:par>
                              <p:par>
                                <p:cTn id="67" presetID="53" presetClass="entr" presetSubtype="16" fill="hold" nodeType="withEffect">
                                  <p:stCondLst>
                                    <p:cond delay="0"/>
                                  </p:stCondLst>
                                  <p:childTnLst>
                                    <p:set>
                                      <p:cBhvr>
                                        <p:cTn id="68" dur="1" fill="hold">
                                          <p:stCondLst>
                                            <p:cond delay="0"/>
                                          </p:stCondLst>
                                        </p:cTn>
                                        <p:tgtEl>
                                          <p:spTgt spid="26"/>
                                        </p:tgtEl>
                                        <p:attrNameLst>
                                          <p:attrName>style.visibility</p:attrName>
                                        </p:attrNameLst>
                                      </p:cBhvr>
                                      <p:to>
                                        <p:strVal val="visible"/>
                                      </p:to>
                                    </p:set>
                                    <p:anim calcmode="lin" valueType="num">
                                      <p:cBhvr>
                                        <p:cTn id="69" dur="400" fill="hold"/>
                                        <p:tgtEl>
                                          <p:spTgt spid="26"/>
                                        </p:tgtEl>
                                        <p:attrNameLst>
                                          <p:attrName>ppt_w</p:attrName>
                                        </p:attrNameLst>
                                      </p:cBhvr>
                                      <p:tavLst>
                                        <p:tav tm="0">
                                          <p:val>
                                            <p:fltVal val="0"/>
                                          </p:val>
                                        </p:tav>
                                        <p:tav tm="100000">
                                          <p:val>
                                            <p:strVal val="#ppt_w"/>
                                          </p:val>
                                        </p:tav>
                                      </p:tavLst>
                                    </p:anim>
                                    <p:anim calcmode="lin" valueType="num">
                                      <p:cBhvr>
                                        <p:cTn id="70" dur="400" fill="hold"/>
                                        <p:tgtEl>
                                          <p:spTgt spid="26"/>
                                        </p:tgtEl>
                                        <p:attrNameLst>
                                          <p:attrName>ppt_h</p:attrName>
                                        </p:attrNameLst>
                                      </p:cBhvr>
                                      <p:tavLst>
                                        <p:tav tm="0">
                                          <p:val>
                                            <p:fltVal val="0"/>
                                          </p:val>
                                        </p:tav>
                                        <p:tav tm="100000">
                                          <p:val>
                                            <p:strVal val="#ppt_h"/>
                                          </p:val>
                                        </p:tav>
                                      </p:tavLst>
                                    </p:anim>
                                    <p:animEffect transition="in" filter="fade">
                                      <p:cBhvr>
                                        <p:cTn id="71" dur="400"/>
                                        <p:tgtEl>
                                          <p:spTgt spid="26"/>
                                        </p:tgtEl>
                                      </p:cBhvr>
                                    </p:animEffect>
                                  </p:childTnLst>
                                </p:cTn>
                              </p:par>
                              <p:par>
                                <p:cTn id="72" presetID="53" presetClass="entr" presetSubtype="16" fill="hold" grpId="0" nodeType="withEffect">
                                  <p:stCondLst>
                                    <p:cond delay="0"/>
                                  </p:stCondLst>
                                  <p:childTnLst>
                                    <p:set>
                                      <p:cBhvr>
                                        <p:cTn id="73" dur="1" fill="hold">
                                          <p:stCondLst>
                                            <p:cond delay="0"/>
                                          </p:stCondLst>
                                        </p:cTn>
                                        <p:tgtEl>
                                          <p:spTgt spid="27"/>
                                        </p:tgtEl>
                                        <p:attrNameLst>
                                          <p:attrName>style.visibility</p:attrName>
                                        </p:attrNameLst>
                                      </p:cBhvr>
                                      <p:to>
                                        <p:strVal val="visible"/>
                                      </p:to>
                                    </p:set>
                                    <p:anim calcmode="lin" valueType="num">
                                      <p:cBhvr>
                                        <p:cTn id="74" dur="400" fill="hold"/>
                                        <p:tgtEl>
                                          <p:spTgt spid="27"/>
                                        </p:tgtEl>
                                        <p:attrNameLst>
                                          <p:attrName>ppt_w</p:attrName>
                                        </p:attrNameLst>
                                      </p:cBhvr>
                                      <p:tavLst>
                                        <p:tav tm="0">
                                          <p:val>
                                            <p:fltVal val="0"/>
                                          </p:val>
                                        </p:tav>
                                        <p:tav tm="100000">
                                          <p:val>
                                            <p:strVal val="#ppt_w"/>
                                          </p:val>
                                        </p:tav>
                                      </p:tavLst>
                                    </p:anim>
                                    <p:anim calcmode="lin" valueType="num">
                                      <p:cBhvr>
                                        <p:cTn id="75" dur="400" fill="hold"/>
                                        <p:tgtEl>
                                          <p:spTgt spid="27"/>
                                        </p:tgtEl>
                                        <p:attrNameLst>
                                          <p:attrName>ppt_h</p:attrName>
                                        </p:attrNameLst>
                                      </p:cBhvr>
                                      <p:tavLst>
                                        <p:tav tm="0">
                                          <p:val>
                                            <p:fltVal val="0"/>
                                          </p:val>
                                        </p:tav>
                                        <p:tav tm="100000">
                                          <p:val>
                                            <p:strVal val="#ppt_h"/>
                                          </p:val>
                                        </p:tav>
                                      </p:tavLst>
                                    </p:anim>
                                    <p:animEffect transition="in" filter="fade">
                                      <p:cBhvr>
                                        <p:cTn id="76" dur="400"/>
                                        <p:tgtEl>
                                          <p:spTgt spid="27"/>
                                        </p:tgtEl>
                                      </p:cBhvr>
                                    </p:animEffect>
                                  </p:childTnLst>
                                </p:cTn>
                              </p:par>
                              <p:par>
                                <p:cTn id="77" presetID="53" presetClass="entr" presetSubtype="16" fill="hold" nodeType="withEffect">
                                  <p:stCondLst>
                                    <p:cond delay="0"/>
                                  </p:stCondLst>
                                  <p:childTnLst>
                                    <p:set>
                                      <p:cBhvr>
                                        <p:cTn id="78" dur="1" fill="hold">
                                          <p:stCondLst>
                                            <p:cond delay="0"/>
                                          </p:stCondLst>
                                        </p:cTn>
                                        <p:tgtEl>
                                          <p:spTgt spid="28"/>
                                        </p:tgtEl>
                                        <p:attrNameLst>
                                          <p:attrName>style.visibility</p:attrName>
                                        </p:attrNameLst>
                                      </p:cBhvr>
                                      <p:to>
                                        <p:strVal val="visible"/>
                                      </p:to>
                                    </p:set>
                                    <p:anim calcmode="lin" valueType="num">
                                      <p:cBhvr>
                                        <p:cTn id="79" dur="400" fill="hold"/>
                                        <p:tgtEl>
                                          <p:spTgt spid="28"/>
                                        </p:tgtEl>
                                        <p:attrNameLst>
                                          <p:attrName>ppt_w</p:attrName>
                                        </p:attrNameLst>
                                      </p:cBhvr>
                                      <p:tavLst>
                                        <p:tav tm="0">
                                          <p:val>
                                            <p:fltVal val="0"/>
                                          </p:val>
                                        </p:tav>
                                        <p:tav tm="100000">
                                          <p:val>
                                            <p:strVal val="#ppt_w"/>
                                          </p:val>
                                        </p:tav>
                                      </p:tavLst>
                                    </p:anim>
                                    <p:anim calcmode="lin" valueType="num">
                                      <p:cBhvr>
                                        <p:cTn id="80" dur="400" fill="hold"/>
                                        <p:tgtEl>
                                          <p:spTgt spid="28"/>
                                        </p:tgtEl>
                                        <p:attrNameLst>
                                          <p:attrName>ppt_h</p:attrName>
                                        </p:attrNameLst>
                                      </p:cBhvr>
                                      <p:tavLst>
                                        <p:tav tm="0">
                                          <p:val>
                                            <p:fltVal val="0"/>
                                          </p:val>
                                        </p:tav>
                                        <p:tav tm="100000">
                                          <p:val>
                                            <p:strVal val="#ppt_h"/>
                                          </p:val>
                                        </p:tav>
                                      </p:tavLst>
                                    </p:anim>
                                    <p:animEffect transition="in" filter="fade">
                                      <p:cBhvr>
                                        <p:cTn id="81" dur="400"/>
                                        <p:tgtEl>
                                          <p:spTgt spid="28"/>
                                        </p:tgtEl>
                                      </p:cBhvr>
                                    </p:animEffect>
                                  </p:childTnLst>
                                </p:cTn>
                              </p:par>
                              <p:par>
                                <p:cTn id="82" presetID="53" presetClass="entr" presetSubtype="16" fill="hold" nodeType="withEffect">
                                  <p:stCondLst>
                                    <p:cond delay="0"/>
                                  </p:stCondLst>
                                  <p:childTnLst>
                                    <p:set>
                                      <p:cBhvr>
                                        <p:cTn id="83" dur="1" fill="hold">
                                          <p:stCondLst>
                                            <p:cond delay="0"/>
                                          </p:stCondLst>
                                        </p:cTn>
                                        <p:tgtEl>
                                          <p:spTgt spid="29"/>
                                        </p:tgtEl>
                                        <p:attrNameLst>
                                          <p:attrName>style.visibility</p:attrName>
                                        </p:attrNameLst>
                                      </p:cBhvr>
                                      <p:to>
                                        <p:strVal val="visible"/>
                                      </p:to>
                                    </p:set>
                                    <p:anim calcmode="lin" valueType="num">
                                      <p:cBhvr>
                                        <p:cTn id="84" dur="400" fill="hold"/>
                                        <p:tgtEl>
                                          <p:spTgt spid="29"/>
                                        </p:tgtEl>
                                        <p:attrNameLst>
                                          <p:attrName>ppt_w</p:attrName>
                                        </p:attrNameLst>
                                      </p:cBhvr>
                                      <p:tavLst>
                                        <p:tav tm="0">
                                          <p:val>
                                            <p:fltVal val="0"/>
                                          </p:val>
                                        </p:tav>
                                        <p:tav tm="100000">
                                          <p:val>
                                            <p:strVal val="#ppt_w"/>
                                          </p:val>
                                        </p:tav>
                                      </p:tavLst>
                                    </p:anim>
                                    <p:anim calcmode="lin" valueType="num">
                                      <p:cBhvr>
                                        <p:cTn id="85" dur="400" fill="hold"/>
                                        <p:tgtEl>
                                          <p:spTgt spid="29"/>
                                        </p:tgtEl>
                                        <p:attrNameLst>
                                          <p:attrName>ppt_h</p:attrName>
                                        </p:attrNameLst>
                                      </p:cBhvr>
                                      <p:tavLst>
                                        <p:tav tm="0">
                                          <p:val>
                                            <p:fltVal val="0"/>
                                          </p:val>
                                        </p:tav>
                                        <p:tav tm="100000">
                                          <p:val>
                                            <p:strVal val="#ppt_h"/>
                                          </p:val>
                                        </p:tav>
                                      </p:tavLst>
                                    </p:anim>
                                    <p:animEffect transition="in" filter="fade">
                                      <p:cBhvr>
                                        <p:cTn id="86" dur="400"/>
                                        <p:tgtEl>
                                          <p:spTgt spid="29"/>
                                        </p:tgtEl>
                                      </p:cBhvr>
                                    </p:animEffect>
                                  </p:childTnLst>
                                </p:cTn>
                              </p:par>
                              <p:par>
                                <p:cTn id="87" presetID="53" presetClass="entr" presetSubtype="16" fill="hold" grpId="0" nodeType="withEffect">
                                  <p:stCondLst>
                                    <p:cond delay="0"/>
                                  </p:stCondLst>
                                  <p:childTnLst>
                                    <p:set>
                                      <p:cBhvr>
                                        <p:cTn id="88" dur="1" fill="hold">
                                          <p:stCondLst>
                                            <p:cond delay="0"/>
                                          </p:stCondLst>
                                        </p:cTn>
                                        <p:tgtEl>
                                          <p:spTgt spid="30"/>
                                        </p:tgtEl>
                                        <p:attrNameLst>
                                          <p:attrName>style.visibility</p:attrName>
                                        </p:attrNameLst>
                                      </p:cBhvr>
                                      <p:to>
                                        <p:strVal val="visible"/>
                                      </p:to>
                                    </p:set>
                                    <p:anim calcmode="lin" valueType="num">
                                      <p:cBhvr>
                                        <p:cTn id="89" dur="400" fill="hold"/>
                                        <p:tgtEl>
                                          <p:spTgt spid="30"/>
                                        </p:tgtEl>
                                        <p:attrNameLst>
                                          <p:attrName>ppt_w</p:attrName>
                                        </p:attrNameLst>
                                      </p:cBhvr>
                                      <p:tavLst>
                                        <p:tav tm="0">
                                          <p:val>
                                            <p:fltVal val="0"/>
                                          </p:val>
                                        </p:tav>
                                        <p:tav tm="100000">
                                          <p:val>
                                            <p:strVal val="#ppt_w"/>
                                          </p:val>
                                        </p:tav>
                                      </p:tavLst>
                                    </p:anim>
                                    <p:anim calcmode="lin" valueType="num">
                                      <p:cBhvr>
                                        <p:cTn id="90" dur="400" fill="hold"/>
                                        <p:tgtEl>
                                          <p:spTgt spid="30"/>
                                        </p:tgtEl>
                                        <p:attrNameLst>
                                          <p:attrName>ppt_h</p:attrName>
                                        </p:attrNameLst>
                                      </p:cBhvr>
                                      <p:tavLst>
                                        <p:tav tm="0">
                                          <p:val>
                                            <p:fltVal val="0"/>
                                          </p:val>
                                        </p:tav>
                                        <p:tav tm="100000">
                                          <p:val>
                                            <p:strVal val="#ppt_h"/>
                                          </p:val>
                                        </p:tav>
                                      </p:tavLst>
                                    </p:anim>
                                    <p:animEffect transition="in" filter="fade">
                                      <p:cBhvr>
                                        <p:cTn id="91" dur="400"/>
                                        <p:tgtEl>
                                          <p:spTgt spid="30"/>
                                        </p:tgtEl>
                                      </p:cBhvr>
                                    </p:animEffect>
                                  </p:childTnLst>
                                </p:cTn>
                              </p:par>
                              <p:par>
                                <p:cTn id="92" presetID="53" presetClass="entr" presetSubtype="16" fill="hold" nodeType="withEffect">
                                  <p:stCondLst>
                                    <p:cond delay="0"/>
                                  </p:stCondLst>
                                  <p:childTnLst>
                                    <p:set>
                                      <p:cBhvr>
                                        <p:cTn id="93" dur="1" fill="hold">
                                          <p:stCondLst>
                                            <p:cond delay="0"/>
                                          </p:stCondLst>
                                        </p:cTn>
                                        <p:tgtEl>
                                          <p:spTgt spid="31"/>
                                        </p:tgtEl>
                                        <p:attrNameLst>
                                          <p:attrName>style.visibility</p:attrName>
                                        </p:attrNameLst>
                                      </p:cBhvr>
                                      <p:to>
                                        <p:strVal val="visible"/>
                                      </p:to>
                                    </p:set>
                                    <p:anim calcmode="lin" valueType="num">
                                      <p:cBhvr>
                                        <p:cTn id="94" dur="400" fill="hold"/>
                                        <p:tgtEl>
                                          <p:spTgt spid="31"/>
                                        </p:tgtEl>
                                        <p:attrNameLst>
                                          <p:attrName>ppt_w</p:attrName>
                                        </p:attrNameLst>
                                      </p:cBhvr>
                                      <p:tavLst>
                                        <p:tav tm="0">
                                          <p:val>
                                            <p:fltVal val="0"/>
                                          </p:val>
                                        </p:tav>
                                        <p:tav tm="100000">
                                          <p:val>
                                            <p:strVal val="#ppt_w"/>
                                          </p:val>
                                        </p:tav>
                                      </p:tavLst>
                                    </p:anim>
                                    <p:anim calcmode="lin" valueType="num">
                                      <p:cBhvr>
                                        <p:cTn id="95" dur="400" fill="hold"/>
                                        <p:tgtEl>
                                          <p:spTgt spid="31"/>
                                        </p:tgtEl>
                                        <p:attrNameLst>
                                          <p:attrName>ppt_h</p:attrName>
                                        </p:attrNameLst>
                                      </p:cBhvr>
                                      <p:tavLst>
                                        <p:tav tm="0">
                                          <p:val>
                                            <p:fltVal val="0"/>
                                          </p:val>
                                        </p:tav>
                                        <p:tav tm="100000">
                                          <p:val>
                                            <p:strVal val="#ppt_h"/>
                                          </p:val>
                                        </p:tav>
                                      </p:tavLst>
                                    </p:anim>
                                    <p:animEffect transition="in" filter="fade">
                                      <p:cBhvr>
                                        <p:cTn id="96" dur="4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P spid="106" grpId="0"/>
      <p:bldP spid="107" grpId="0"/>
      <p:bldP spid="108" grpId="0"/>
      <p:bldP spid="24" grpId="0"/>
      <p:bldP spid="27" grpId="0"/>
      <p:bldP spid="3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A4982"/>
        </a:solidFill>
        <a:effectLst/>
      </p:bgPr>
    </p:bg>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5F629AAE-2B6A-45ED-A701-1967BF5BB704}"/>
              </a:ext>
            </a:extLst>
          </p:cNvPr>
          <p:cNvSpPr>
            <a:spLocks noGrp="1"/>
          </p:cNvSpPr>
          <p:nvPr>
            <p:ph type="sldNum" sz="quarter" idx="12"/>
          </p:nvPr>
        </p:nvSpPr>
        <p:spPr/>
        <p:txBody>
          <a:bodyPr/>
          <a:lstStyle/>
          <a:p>
            <a:fld id="{B296CC3A-4777-4421-B37D-624034580792}" type="slidenum">
              <a:rPr lang="en-GB" smtClean="0">
                <a:solidFill>
                  <a:schemeClr val="bg1"/>
                </a:solidFill>
              </a:rPr>
              <a:t>14</a:t>
            </a:fld>
            <a:endParaRPr lang="en-GB" dirty="0">
              <a:solidFill>
                <a:schemeClr val="bg1"/>
              </a:solidFill>
            </a:endParaRPr>
          </a:p>
        </p:txBody>
      </p:sp>
      <p:sp>
        <p:nvSpPr>
          <p:cNvPr id="13" name="Rectangle 12">
            <a:extLst>
              <a:ext uri="{FF2B5EF4-FFF2-40B4-BE49-F238E27FC236}">
                <a16:creationId xmlns:a16="http://schemas.microsoft.com/office/drawing/2014/main" id="{FC7F8BB4-0BCF-464A-9AE9-B9CD536E8A38}"/>
              </a:ext>
            </a:extLst>
          </p:cNvPr>
          <p:cNvSpPr/>
          <p:nvPr/>
        </p:nvSpPr>
        <p:spPr>
          <a:xfrm>
            <a:off x="0" y="498393"/>
            <a:ext cx="12192000" cy="45719"/>
          </a:xfrm>
          <a:prstGeom prst="rect">
            <a:avLst/>
          </a:prstGeom>
          <a:solidFill>
            <a:srgbClr val="2A4982"/>
          </a:solidFill>
          <a:ln w="12700">
            <a:solidFill>
              <a:srgbClr val="2A49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E67FC258-0F33-4BBC-9F31-887B525996A1}"/>
              </a:ext>
            </a:extLst>
          </p:cNvPr>
          <p:cNvSpPr/>
          <p:nvPr/>
        </p:nvSpPr>
        <p:spPr>
          <a:xfrm>
            <a:off x="-4356" y="0"/>
            <a:ext cx="12192000" cy="6858000"/>
          </a:xfrm>
          <a:prstGeom prst="rect">
            <a:avLst/>
          </a:prstGeom>
          <a:noFill/>
          <a:ln w="28575">
            <a:solidFill>
              <a:srgbClr val="2A49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23" name="Espace réservé du contenu 6">
            <a:extLst>
              <a:ext uri="{FF2B5EF4-FFF2-40B4-BE49-F238E27FC236}">
                <a16:creationId xmlns:a16="http://schemas.microsoft.com/office/drawing/2014/main" id="{5C006D6E-BAA3-4DF6-B3D0-7882B00EE70B}"/>
              </a:ext>
            </a:extLst>
          </p:cNvPr>
          <p:cNvGraphicFramePr>
            <a:graphicFrameLocks/>
          </p:cNvGraphicFramePr>
          <p:nvPr/>
        </p:nvGraphicFramePr>
        <p:xfrm>
          <a:off x="838200" y="65647"/>
          <a:ext cx="10515600" cy="3584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4" name="Espace réservé du contenu 2">
            <a:extLst>
              <a:ext uri="{FF2B5EF4-FFF2-40B4-BE49-F238E27FC236}">
                <a16:creationId xmlns:a16="http://schemas.microsoft.com/office/drawing/2014/main" id="{D3B3F541-22F5-46EA-A39F-5FCE7FA0E342}"/>
              </a:ext>
            </a:extLst>
          </p:cNvPr>
          <p:cNvSpPr txBox="1">
            <a:spLocks/>
          </p:cNvSpPr>
          <p:nvPr/>
        </p:nvSpPr>
        <p:spPr>
          <a:xfrm>
            <a:off x="587993" y="779721"/>
            <a:ext cx="2911559" cy="365126"/>
          </a:xfrm>
          <a:prstGeom prst="rect">
            <a:avLst/>
          </a:prstGeom>
        </p:spPr>
        <p:txBody>
          <a:bodyPr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chemeClr val="accent1">
                  <a:lumMod val="75000"/>
                </a:schemeClr>
              </a:buClr>
              <a:buFont typeface="Arial" panose="020B0604020202020204" pitchFamily="34" charset="0"/>
              <a:buNone/>
              <a:defRPr/>
            </a:pPr>
            <a:r>
              <a:rPr lang="fr-FR" sz="2200" u="sng" dirty="0">
                <a:solidFill>
                  <a:schemeClr val="bg1"/>
                </a:solidFill>
                <a:latin typeface="Calibri" panose="020F0502020204030204" pitchFamily="34" charset="0"/>
              </a:rPr>
              <a:t>Protocole d’acquisition</a:t>
            </a:r>
            <a:r>
              <a:rPr lang="fr-FR" sz="2200" dirty="0">
                <a:solidFill>
                  <a:schemeClr val="bg1"/>
                </a:solidFill>
                <a:latin typeface="Calibri" panose="020F0502020204030204" pitchFamily="34" charset="0"/>
              </a:rPr>
              <a:t> :</a:t>
            </a:r>
          </a:p>
        </p:txBody>
      </p:sp>
      <p:pic>
        <p:nvPicPr>
          <p:cNvPr id="14" name="Image 13">
            <a:extLst>
              <a:ext uri="{FF2B5EF4-FFF2-40B4-BE49-F238E27FC236}">
                <a16:creationId xmlns:a16="http://schemas.microsoft.com/office/drawing/2014/main" id="{A27C1637-E0D9-4ACC-BC09-D7C57833CD3F}"/>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40000" contrast="-20000"/>
                    </a14:imgEffect>
                  </a14:imgLayer>
                </a14:imgProps>
              </a:ext>
            </a:extLst>
          </a:blip>
          <a:srcRect l="2613" t="5750" r="3035" b="10514"/>
          <a:stretch/>
        </p:blipFill>
        <p:spPr>
          <a:xfrm>
            <a:off x="1544441" y="2132769"/>
            <a:ext cx="2694900" cy="2592462"/>
          </a:xfrm>
          <a:prstGeom prst="rect">
            <a:avLst/>
          </a:prstGeom>
          <a:effectLst>
            <a:glow rad="127000">
              <a:schemeClr val="accent1">
                <a:alpha val="0"/>
              </a:schemeClr>
            </a:glow>
            <a:reflection stA="0" endPos="65000" dist="50800" dir="5400000" sy="-100000" algn="bl" rotWithShape="0"/>
          </a:effectLst>
        </p:spPr>
      </p:pic>
      <p:sp>
        <p:nvSpPr>
          <p:cNvPr id="16" name="Line 37">
            <a:extLst>
              <a:ext uri="{FF2B5EF4-FFF2-40B4-BE49-F238E27FC236}">
                <a16:creationId xmlns:a16="http://schemas.microsoft.com/office/drawing/2014/main" id="{19848E4B-237B-40C1-9703-9F3A41986130}"/>
              </a:ext>
            </a:extLst>
          </p:cNvPr>
          <p:cNvSpPr>
            <a:spLocks noChangeShapeType="1"/>
          </p:cNvSpPr>
          <p:nvPr/>
        </p:nvSpPr>
        <p:spPr bwMode="auto">
          <a:xfrm flipV="1">
            <a:off x="1544439" y="2132769"/>
            <a:ext cx="1" cy="2592462"/>
          </a:xfrm>
          <a:prstGeom prst="line">
            <a:avLst/>
          </a:prstGeom>
          <a:noFill/>
          <a:ln w="38100">
            <a:solidFill>
              <a:srgbClr val="FF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7" name="Line 37">
            <a:extLst>
              <a:ext uri="{FF2B5EF4-FFF2-40B4-BE49-F238E27FC236}">
                <a16:creationId xmlns:a16="http://schemas.microsoft.com/office/drawing/2014/main" id="{8AE35DC3-9C9F-4D0A-A2BF-6EDF305CD958}"/>
              </a:ext>
            </a:extLst>
          </p:cNvPr>
          <p:cNvSpPr>
            <a:spLocks noChangeShapeType="1"/>
          </p:cNvSpPr>
          <p:nvPr/>
        </p:nvSpPr>
        <p:spPr bwMode="auto">
          <a:xfrm flipV="1">
            <a:off x="1535650" y="4725231"/>
            <a:ext cx="2703691" cy="0"/>
          </a:xfrm>
          <a:prstGeom prst="line">
            <a:avLst/>
          </a:prstGeom>
          <a:noFill/>
          <a:ln w="38100">
            <a:solidFill>
              <a:srgbClr val="FF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8" name="Text Box 42">
            <a:extLst>
              <a:ext uri="{FF2B5EF4-FFF2-40B4-BE49-F238E27FC236}">
                <a16:creationId xmlns:a16="http://schemas.microsoft.com/office/drawing/2014/main" id="{DD1116EA-B288-4FF9-9F2B-D55BD0D712A5}"/>
              </a:ext>
            </a:extLst>
          </p:cNvPr>
          <p:cNvSpPr txBox="1">
            <a:spLocks noChangeArrowheads="1"/>
          </p:cNvSpPr>
          <p:nvPr/>
        </p:nvSpPr>
        <p:spPr bwMode="auto">
          <a:xfrm>
            <a:off x="432705" y="3134853"/>
            <a:ext cx="99559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defRPr>
            </a:lvl9pPr>
          </a:lstStyle>
          <a:p>
            <a:pPr algn="ctr"/>
            <a:r>
              <a:rPr lang="fr-FR" altLang="fr-FR" dirty="0">
                <a:solidFill>
                  <a:schemeClr val="bg1"/>
                </a:solidFill>
                <a:latin typeface="Calibri" panose="020F0502020204030204" pitchFamily="34" charset="0"/>
              </a:rPr>
              <a:t>22 mm</a:t>
            </a:r>
          </a:p>
          <a:p>
            <a:pPr algn="ctr"/>
            <a:r>
              <a:rPr lang="fr-FR" altLang="fr-FR" dirty="0">
                <a:solidFill>
                  <a:schemeClr val="bg1"/>
                </a:solidFill>
                <a:latin typeface="Calibri" panose="020F0502020204030204" pitchFamily="34" charset="0"/>
              </a:rPr>
              <a:t>= 6 D</a:t>
            </a:r>
            <a:r>
              <a:rPr lang="fr-FR" altLang="fr-FR" baseline="-25000" dirty="0">
                <a:solidFill>
                  <a:schemeClr val="bg1"/>
                </a:solidFill>
                <a:latin typeface="Calibri" panose="020F0502020204030204" pitchFamily="34" charset="0"/>
              </a:rPr>
              <a:t>j</a:t>
            </a:r>
          </a:p>
        </p:txBody>
      </p:sp>
      <p:sp>
        <p:nvSpPr>
          <p:cNvPr id="19" name="Text Box 42">
            <a:extLst>
              <a:ext uri="{FF2B5EF4-FFF2-40B4-BE49-F238E27FC236}">
                <a16:creationId xmlns:a16="http://schemas.microsoft.com/office/drawing/2014/main" id="{051849E9-0980-4BD4-9021-3DC8D0BD171F}"/>
              </a:ext>
            </a:extLst>
          </p:cNvPr>
          <p:cNvSpPr txBox="1">
            <a:spLocks noChangeArrowheads="1"/>
          </p:cNvSpPr>
          <p:nvPr/>
        </p:nvSpPr>
        <p:spPr bwMode="auto">
          <a:xfrm>
            <a:off x="2109257" y="4894458"/>
            <a:ext cx="147214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defRPr>
            </a:lvl9pPr>
          </a:lstStyle>
          <a:p>
            <a:pPr algn="ctr"/>
            <a:r>
              <a:rPr lang="fr-FR" altLang="fr-FR" dirty="0">
                <a:solidFill>
                  <a:schemeClr val="bg1"/>
                </a:solidFill>
                <a:latin typeface="Calibri" panose="020F0502020204030204" pitchFamily="34" charset="0"/>
              </a:rPr>
              <a:t>22 mm = 6 D</a:t>
            </a:r>
            <a:r>
              <a:rPr lang="fr-FR" altLang="fr-FR" baseline="-25000" dirty="0">
                <a:solidFill>
                  <a:schemeClr val="bg1"/>
                </a:solidFill>
                <a:latin typeface="Calibri" panose="020F0502020204030204" pitchFamily="34" charset="0"/>
              </a:rPr>
              <a:t>j</a:t>
            </a:r>
          </a:p>
          <a:p>
            <a:pPr algn="ctr"/>
            <a:endParaRPr lang="fr-FR" altLang="fr-FR" dirty="0">
              <a:solidFill>
                <a:schemeClr val="bg1"/>
              </a:solidFill>
              <a:latin typeface="Calibri" panose="020F0502020204030204" pitchFamily="34" charset="0"/>
            </a:endParaRPr>
          </a:p>
        </p:txBody>
      </p:sp>
      <p:pic>
        <p:nvPicPr>
          <p:cNvPr id="2" name="Image 1">
            <a:extLst>
              <a:ext uri="{FF2B5EF4-FFF2-40B4-BE49-F238E27FC236}">
                <a16:creationId xmlns:a16="http://schemas.microsoft.com/office/drawing/2014/main" id="{68044F87-BFE9-44CA-9FF5-0BDC1FD732F4}"/>
              </a:ext>
            </a:extLst>
          </p:cNvPr>
          <p:cNvPicPr>
            <a:picLocks noChangeAspect="1"/>
          </p:cNvPicPr>
          <p:nvPr/>
        </p:nvPicPr>
        <p:blipFill>
          <a:blip r:embed="rId9"/>
          <a:stretch>
            <a:fillRect/>
          </a:stretch>
        </p:blipFill>
        <p:spPr>
          <a:xfrm>
            <a:off x="5086040" y="1532971"/>
            <a:ext cx="4782217" cy="4496427"/>
          </a:xfrm>
          <a:prstGeom prst="rect">
            <a:avLst/>
          </a:prstGeom>
        </p:spPr>
      </p:pic>
      <p:sp>
        <p:nvSpPr>
          <p:cNvPr id="30" name="Zone de texte 2">
            <a:extLst>
              <a:ext uri="{FF2B5EF4-FFF2-40B4-BE49-F238E27FC236}">
                <a16:creationId xmlns:a16="http://schemas.microsoft.com/office/drawing/2014/main" id="{DCDAF8AB-1B39-44E8-831E-0B1EFF8D09C3}"/>
              </a:ext>
            </a:extLst>
          </p:cNvPr>
          <p:cNvSpPr txBox="1">
            <a:spLocks noChangeArrowheads="1"/>
          </p:cNvSpPr>
          <p:nvPr/>
        </p:nvSpPr>
        <p:spPr bwMode="auto">
          <a:xfrm>
            <a:off x="4743586" y="1798849"/>
            <a:ext cx="1487855" cy="658642"/>
          </a:xfrm>
          <a:prstGeom prst="rect">
            <a:avLst/>
          </a:prstGeom>
          <a:solidFill>
            <a:srgbClr val="2A4982"/>
          </a:solidFill>
          <a:ln w="9525">
            <a:noFill/>
            <a:miter lim="800000"/>
            <a:headEnd/>
            <a:tailEnd/>
          </a:ln>
        </p:spPr>
        <p:txBody>
          <a:bodyPr rot="0" vert="horz" wrap="square" lIns="91440" tIns="45720" rIns="91440" bIns="45720" anchor="t" anchorCtr="0">
            <a:spAutoFit/>
          </a:bodyPr>
          <a:lstStyle/>
          <a:p>
            <a:pPr algn="ctr">
              <a:lnSpc>
                <a:spcPct val="115000"/>
              </a:lnSpc>
              <a:spcAft>
                <a:spcPts val="200"/>
              </a:spcAft>
            </a:pPr>
            <a:r>
              <a:rPr lang="fr-FR"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axe de symétrie du jet</a:t>
            </a:r>
            <a:endParaRPr lang="en-GB"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1" name="Zone de texte 2">
            <a:extLst>
              <a:ext uri="{FF2B5EF4-FFF2-40B4-BE49-F238E27FC236}">
                <a16:creationId xmlns:a16="http://schemas.microsoft.com/office/drawing/2014/main" id="{BEC2E0AD-75E0-4B1F-9952-5BEB4F970F1D}"/>
              </a:ext>
            </a:extLst>
          </p:cNvPr>
          <p:cNvSpPr txBox="1">
            <a:spLocks noChangeArrowheads="1"/>
          </p:cNvSpPr>
          <p:nvPr/>
        </p:nvSpPr>
        <p:spPr bwMode="auto">
          <a:xfrm>
            <a:off x="5081685" y="4143136"/>
            <a:ext cx="1578756" cy="658642"/>
          </a:xfrm>
          <a:prstGeom prst="rect">
            <a:avLst/>
          </a:prstGeom>
          <a:solidFill>
            <a:srgbClr val="2A4982"/>
          </a:solidFill>
          <a:ln w="9525">
            <a:noFill/>
            <a:miter lim="800000"/>
            <a:headEnd/>
            <a:tailEnd/>
          </a:ln>
        </p:spPr>
        <p:txBody>
          <a:bodyPr rot="0" vert="horz" wrap="square" lIns="91440" tIns="45720" rIns="91440" bIns="45720" anchor="t" anchorCtr="0">
            <a:spAutoFit/>
          </a:bodyPr>
          <a:lstStyle/>
          <a:p>
            <a:pPr algn="ctr">
              <a:lnSpc>
                <a:spcPct val="115000"/>
              </a:lnSpc>
              <a:spcAft>
                <a:spcPts val="200"/>
              </a:spcAft>
            </a:pPr>
            <a:r>
              <a:rPr lang="fr-FR"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Épanouissement du jet</a:t>
            </a:r>
            <a:endParaRPr lang="en-GB"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2" name="Zone de texte 2">
            <a:extLst>
              <a:ext uri="{FF2B5EF4-FFF2-40B4-BE49-F238E27FC236}">
                <a16:creationId xmlns:a16="http://schemas.microsoft.com/office/drawing/2014/main" id="{E6ACE2AE-CD3A-485C-849C-1AC92D9A9C58}"/>
              </a:ext>
            </a:extLst>
          </p:cNvPr>
          <p:cNvSpPr txBox="1">
            <a:spLocks noChangeArrowheads="1"/>
          </p:cNvSpPr>
          <p:nvPr/>
        </p:nvSpPr>
        <p:spPr bwMode="auto">
          <a:xfrm>
            <a:off x="8965134" y="4560942"/>
            <a:ext cx="1924857" cy="375487"/>
          </a:xfrm>
          <a:prstGeom prst="rect">
            <a:avLst/>
          </a:prstGeom>
          <a:solidFill>
            <a:srgbClr val="2A4982"/>
          </a:solidFill>
          <a:ln w="9525">
            <a:noFill/>
            <a:miter lim="800000"/>
            <a:headEnd/>
            <a:tailEnd/>
          </a:ln>
        </p:spPr>
        <p:txBody>
          <a:bodyPr rot="0" vert="horz" wrap="square" lIns="91440" tIns="45720" rIns="91440" bIns="45720" anchor="t" anchorCtr="0">
            <a:spAutoFit/>
          </a:bodyPr>
          <a:lstStyle/>
          <a:p>
            <a:pPr algn="ctr">
              <a:lnSpc>
                <a:spcPct val="115000"/>
              </a:lnSpc>
              <a:spcAft>
                <a:spcPts val="200"/>
              </a:spcAft>
            </a:pPr>
            <a:r>
              <a:rPr lang="fr-FR"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Bloc de 22 x 22 mm²</a:t>
            </a:r>
            <a:endParaRPr lang="en-GB"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3" name="Zone de texte 2">
            <a:extLst>
              <a:ext uri="{FF2B5EF4-FFF2-40B4-BE49-F238E27FC236}">
                <a16:creationId xmlns:a16="http://schemas.microsoft.com/office/drawing/2014/main" id="{53C43993-E024-4C3E-BA49-A98714D3D0C4}"/>
              </a:ext>
            </a:extLst>
          </p:cNvPr>
          <p:cNvSpPr txBox="1">
            <a:spLocks noChangeArrowheads="1"/>
          </p:cNvSpPr>
          <p:nvPr/>
        </p:nvSpPr>
        <p:spPr bwMode="auto">
          <a:xfrm>
            <a:off x="8955256" y="4955077"/>
            <a:ext cx="3123852" cy="375487"/>
          </a:xfrm>
          <a:prstGeom prst="rect">
            <a:avLst/>
          </a:prstGeom>
          <a:solidFill>
            <a:srgbClr val="2A4982"/>
          </a:solidFill>
          <a:ln w="9525">
            <a:noFill/>
            <a:miter lim="800000"/>
            <a:headEnd/>
            <a:tailEnd/>
          </a:ln>
        </p:spPr>
        <p:txBody>
          <a:bodyPr rot="0" vert="horz" wrap="square" lIns="91440" tIns="45720" rIns="91440" bIns="45720" anchor="t" anchorCtr="0">
            <a:spAutoFit/>
          </a:bodyPr>
          <a:lstStyle/>
          <a:p>
            <a:pPr algn="ctr">
              <a:lnSpc>
                <a:spcPct val="115000"/>
              </a:lnSpc>
              <a:spcAft>
                <a:spcPts val="200"/>
              </a:spcAft>
            </a:pPr>
            <a:r>
              <a:rPr lang="fr-FR"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Recouvrement des champs : 4 mm</a:t>
            </a:r>
            <a:endParaRPr lang="en-GB"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34" name="Groupe 33">
            <a:extLst>
              <a:ext uri="{FF2B5EF4-FFF2-40B4-BE49-F238E27FC236}">
                <a16:creationId xmlns:a16="http://schemas.microsoft.com/office/drawing/2014/main" id="{2F7C5CF8-8D88-4975-86D7-C8322E058EB7}"/>
              </a:ext>
            </a:extLst>
          </p:cNvPr>
          <p:cNvGrpSpPr>
            <a:grpSpLocks/>
          </p:cNvGrpSpPr>
          <p:nvPr/>
        </p:nvGrpSpPr>
        <p:grpSpPr>
          <a:xfrm>
            <a:off x="9459678" y="2836574"/>
            <a:ext cx="1723416" cy="1603261"/>
            <a:chOff x="0" y="0"/>
            <a:chExt cx="1998345" cy="1973580"/>
          </a:xfrm>
        </p:grpSpPr>
        <p:pic>
          <p:nvPicPr>
            <p:cNvPr id="35" name="Image 34">
              <a:extLst>
                <a:ext uri="{FF2B5EF4-FFF2-40B4-BE49-F238E27FC236}">
                  <a16:creationId xmlns:a16="http://schemas.microsoft.com/office/drawing/2014/main" id="{5DBCF197-0639-4DF0-99DA-B794882D9A8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2751" t="12229" r="34788" b="13227"/>
            <a:stretch/>
          </p:blipFill>
          <p:spPr bwMode="auto">
            <a:xfrm>
              <a:off x="0" y="0"/>
              <a:ext cx="1998345" cy="1973580"/>
            </a:xfrm>
            <a:prstGeom prst="rect">
              <a:avLst/>
            </a:prstGeom>
            <a:ln>
              <a:noFill/>
            </a:ln>
            <a:extLst>
              <a:ext uri="{53640926-AAD7-44D8-BBD7-CCE9431645EC}">
                <a14:shadowObscured xmlns:a14="http://schemas.microsoft.com/office/drawing/2010/main"/>
              </a:ext>
            </a:extLst>
          </p:spPr>
        </p:pic>
        <p:grpSp>
          <p:nvGrpSpPr>
            <p:cNvPr id="36" name="Groupe 35">
              <a:extLst>
                <a:ext uri="{FF2B5EF4-FFF2-40B4-BE49-F238E27FC236}">
                  <a16:creationId xmlns:a16="http://schemas.microsoft.com/office/drawing/2014/main" id="{F853079F-58A6-429D-A6C6-FBFAA47F3EC9}"/>
                </a:ext>
              </a:extLst>
            </p:cNvPr>
            <p:cNvGrpSpPr/>
            <p:nvPr/>
          </p:nvGrpSpPr>
          <p:grpSpPr>
            <a:xfrm>
              <a:off x="55419" y="20781"/>
              <a:ext cx="1916425" cy="340361"/>
              <a:chOff x="0" y="0"/>
              <a:chExt cx="1917030" cy="340728"/>
            </a:xfrm>
          </p:grpSpPr>
          <p:cxnSp>
            <p:nvCxnSpPr>
              <p:cNvPr id="37" name="Connecteur droit 36">
                <a:extLst>
                  <a:ext uri="{FF2B5EF4-FFF2-40B4-BE49-F238E27FC236}">
                    <a16:creationId xmlns:a16="http://schemas.microsoft.com/office/drawing/2014/main" id="{638E612B-A20F-4C62-AFB4-16D91B0199A9}"/>
                  </a:ext>
                </a:extLst>
              </p:cNvPr>
              <p:cNvCxnSpPr>
                <a:cxnSpLocks/>
              </p:cNvCxnSpPr>
              <p:nvPr/>
            </p:nvCxnSpPr>
            <p:spPr>
              <a:xfrm flipH="1">
                <a:off x="1363578" y="16042"/>
                <a:ext cx="228600" cy="320675"/>
              </a:xfrm>
              <a:prstGeom prst="line">
                <a:avLst/>
              </a:prstGeom>
              <a:ln w="158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8" name="Connecteur droit 37">
                <a:extLst>
                  <a:ext uri="{FF2B5EF4-FFF2-40B4-BE49-F238E27FC236}">
                    <a16:creationId xmlns:a16="http://schemas.microsoft.com/office/drawing/2014/main" id="{2D7C7664-50DD-4A07-8BE0-C1D977F1D7FD}"/>
                  </a:ext>
                </a:extLst>
              </p:cNvPr>
              <p:cNvCxnSpPr>
                <a:cxnSpLocks/>
              </p:cNvCxnSpPr>
              <p:nvPr/>
            </p:nvCxnSpPr>
            <p:spPr>
              <a:xfrm flipH="1">
                <a:off x="1511968" y="16042"/>
                <a:ext cx="228600" cy="320675"/>
              </a:xfrm>
              <a:prstGeom prst="line">
                <a:avLst/>
              </a:prstGeom>
              <a:ln w="158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9" name="Connecteur droit 38">
                <a:extLst>
                  <a:ext uri="{FF2B5EF4-FFF2-40B4-BE49-F238E27FC236}">
                    <a16:creationId xmlns:a16="http://schemas.microsoft.com/office/drawing/2014/main" id="{AD7E39E5-D309-4C4F-80F7-C09FE2C27A6F}"/>
                  </a:ext>
                </a:extLst>
              </p:cNvPr>
              <p:cNvCxnSpPr>
                <a:cxnSpLocks/>
              </p:cNvCxnSpPr>
              <p:nvPr/>
            </p:nvCxnSpPr>
            <p:spPr>
              <a:xfrm flipH="1">
                <a:off x="1660357" y="20053"/>
                <a:ext cx="228600" cy="320675"/>
              </a:xfrm>
              <a:prstGeom prst="line">
                <a:avLst/>
              </a:prstGeom>
              <a:ln w="158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0" name="Connecteur droit 39">
                <a:extLst>
                  <a:ext uri="{FF2B5EF4-FFF2-40B4-BE49-F238E27FC236}">
                    <a16:creationId xmlns:a16="http://schemas.microsoft.com/office/drawing/2014/main" id="{C1B17DA8-03C0-4531-BD14-6277E525CCBA}"/>
                  </a:ext>
                </a:extLst>
              </p:cNvPr>
              <p:cNvCxnSpPr>
                <a:cxnSpLocks/>
              </p:cNvCxnSpPr>
              <p:nvPr/>
            </p:nvCxnSpPr>
            <p:spPr>
              <a:xfrm flipH="1">
                <a:off x="922421" y="16042"/>
                <a:ext cx="228600" cy="320675"/>
              </a:xfrm>
              <a:prstGeom prst="line">
                <a:avLst/>
              </a:prstGeom>
              <a:ln w="158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1" name="Connecteur droit 40">
                <a:extLst>
                  <a:ext uri="{FF2B5EF4-FFF2-40B4-BE49-F238E27FC236}">
                    <a16:creationId xmlns:a16="http://schemas.microsoft.com/office/drawing/2014/main" id="{AD6CA6AF-7404-409E-BE02-41201F7AD820}"/>
                  </a:ext>
                </a:extLst>
              </p:cNvPr>
              <p:cNvCxnSpPr>
                <a:cxnSpLocks/>
              </p:cNvCxnSpPr>
              <p:nvPr/>
            </p:nvCxnSpPr>
            <p:spPr>
              <a:xfrm flipH="1">
                <a:off x="1070810" y="16042"/>
                <a:ext cx="228600" cy="320675"/>
              </a:xfrm>
              <a:prstGeom prst="line">
                <a:avLst/>
              </a:prstGeom>
              <a:ln w="158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2" name="Connecteur droit 41">
                <a:extLst>
                  <a:ext uri="{FF2B5EF4-FFF2-40B4-BE49-F238E27FC236}">
                    <a16:creationId xmlns:a16="http://schemas.microsoft.com/office/drawing/2014/main" id="{B845111F-EAF7-40EA-A915-F8535583C4D4}"/>
                  </a:ext>
                </a:extLst>
              </p:cNvPr>
              <p:cNvCxnSpPr>
                <a:cxnSpLocks/>
              </p:cNvCxnSpPr>
              <p:nvPr/>
            </p:nvCxnSpPr>
            <p:spPr>
              <a:xfrm flipH="1">
                <a:off x="1215189" y="20053"/>
                <a:ext cx="228600" cy="320675"/>
              </a:xfrm>
              <a:prstGeom prst="line">
                <a:avLst/>
              </a:prstGeom>
              <a:ln w="158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3" name="Connecteur droit 42">
                <a:extLst>
                  <a:ext uri="{FF2B5EF4-FFF2-40B4-BE49-F238E27FC236}">
                    <a16:creationId xmlns:a16="http://schemas.microsoft.com/office/drawing/2014/main" id="{00BBFFD9-C7A2-4A8A-AD24-AEB5EB3A8E0F}"/>
                  </a:ext>
                </a:extLst>
              </p:cNvPr>
              <p:cNvCxnSpPr>
                <a:cxnSpLocks/>
              </p:cNvCxnSpPr>
              <p:nvPr/>
            </p:nvCxnSpPr>
            <p:spPr>
              <a:xfrm flipH="1">
                <a:off x="469231" y="4011"/>
                <a:ext cx="228600" cy="320675"/>
              </a:xfrm>
              <a:prstGeom prst="line">
                <a:avLst/>
              </a:prstGeom>
              <a:ln w="158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4" name="Connecteur droit 43">
                <a:extLst>
                  <a:ext uri="{FF2B5EF4-FFF2-40B4-BE49-F238E27FC236}">
                    <a16:creationId xmlns:a16="http://schemas.microsoft.com/office/drawing/2014/main" id="{1C2252BF-702E-4BB6-AA0C-C79B75E2B2D8}"/>
                  </a:ext>
                </a:extLst>
              </p:cNvPr>
              <p:cNvCxnSpPr>
                <a:cxnSpLocks/>
              </p:cNvCxnSpPr>
              <p:nvPr/>
            </p:nvCxnSpPr>
            <p:spPr>
              <a:xfrm flipH="1">
                <a:off x="617621" y="4011"/>
                <a:ext cx="228600" cy="320675"/>
              </a:xfrm>
              <a:prstGeom prst="line">
                <a:avLst/>
              </a:prstGeom>
              <a:ln w="158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5" name="Connecteur droit 44">
                <a:extLst>
                  <a:ext uri="{FF2B5EF4-FFF2-40B4-BE49-F238E27FC236}">
                    <a16:creationId xmlns:a16="http://schemas.microsoft.com/office/drawing/2014/main" id="{1BB4198C-67E8-432D-93BA-3FAFC645A0E1}"/>
                  </a:ext>
                </a:extLst>
              </p:cNvPr>
              <p:cNvCxnSpPr>
                <a:cxnSpLocks/>
              </p:cNvCxnSpPr>
              <p:nvPr/>
            </p:nvCxnSpPr>
            <p:spPr>
              <a:xfrm flipH="1">
                <a:off x="766010" y="12032"/>
                <a:ext cx="228600" cy="320675"/>
              </a:xfrm>
              <a:prstGeom prst="line">
                <a:avLst/>
              </a:prstGeom>
              <a:ln w="158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6" name="Connecteur droit 45">
                <a:extLst>
                  <a:ext uri="{FF2B5EF4-FFF2-40B4-BE49-F238E27FC236}">
                    <a16:creationId xmlns:a16="http://schemas.microsoft.com/office/drawing/2014/main" id="{32F95DC0-7CBC-4287-A569-8326E5A59E04}"/>
                  </a:ext>
                </a:extLst>
              </p:cNvPr>
              <p:cNvCxnSpPr>
                <a:cxnSpLocks/>
              </p:cNvCxnSpPr>
              <p:nvPr/>
            </p:nvCxnSpPr>
            <p:spPr>
              <a:xfrm flipH="1">
                <a:off x="28073" y="8021"/>
                <a:ext cx="228600" cy="320675"/>
              </a:xfrm>
              <a:prstGeom prst="line">
                <a:avLst/>
              </a:prstGeom>
              <a:ln w="158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7" name="Connecteur droit 46">
                <a:extLst>
                  <a:ext uri="{FF2B5EF4-FFF2-40B4-BE49-F238E27FC236}">
                    <a16:creationId xmlns:a16="http://schemas.microsoft.com/office/drawing/2014/main" id="{2C1F3B01-DF7F-426C-99D4-1C8E27297DEA}"/>
                  </a:ext>
                </a:extLst>
              </p:cNvPr>
              <p:cNvCxnSpPr>
                <a:cxnSpLocks/>
              </p:cNvCxnSpPr>
              <p:nvPr/>
            </p:nvCxnSpPr>
            <p:spPr>
              <a:xfrm flipH="1">
                <a:off x="176463" y="8021"/>
                <a:ext cx="228600" cy="320675"/>
              </a:xfrm>
              <a:prstGeom prst="line">
                <a:avLst/>
              </a:prstGeom>
              <a:ln w="158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8" name="Connecteur droit 47">
                <a:extLst>
                  <a:ext uri="{FF2B5EF4-FFF2-40B4-BE49-F238E27FC236}">
                    <a16:creationId xmlns:a16="http://schemas.microsoft.com/office/drawing/2014/main" id="{A314457C-36FF-4C55-AEFA-BB718C406239}"/>
                  </a:ext>
                </a:extLst>
              </p:cNvPr>
              <p:cNvCxnSpPr>
                <a:cxnSpLocks/>
              </p:cNvCxnSpPr>
              <p:nvPr/>
            </p:nvCxnSpPr>
            <p:spPr>
              <a:xfrm flipH="1">
                <a:off x="324852" y="12032"/>
                <a:ext cx="228600" cy="320675"/>
              </a:xfrm>
              <a:prstGeom prst="line">
                <a:avLst/>
              </a:prstGeom>
              <a:ln w="158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9" name="Connecteur droit 48">
                <a:extLst>
                  <a:ext uri="{FF2B5EF4-FFF2-40B4-BE49-F238E27FC236}">
                    <a16:creationId xmlns:a16="http://schemas.microsoft.com/office/drawing/2014/main" id="{82B88F93-D583-4B4A-951B-9658D5A305E1}"/>
                  </a:ext>
                </a:extLst>
              </p:cNvPr>
              <p:cNvCxnSpPr>
                <a:cxnSpLocks/>
              </p:cNvCxnSpPr>
              <p:nvPr/>
            </p:nvCxnSpPr>
            <p:spPr>
              <a:xfrm flipH="1">
                <a:off x="0" y="0"/>
                <a:ext cx="120315" cy="168442"/>
              </a:xfrm>
              <a:prstGeom prst="line">
                <a:avLst/>
              </a:prstGeom>
              <a:ln w="158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755852CA-696A-4F4E-8CB3-2159D4EF17BD}"/>
                  </a:ext>
                </a:extLst>
              </p:cNvPr>
              <p:cNvCxnSpPr>
                <a:cxnSpLocks/>
              </p:cNvCxnSpPr>
              <p:nvPr/>
            </p:nvCxnSpPr>
            <p:spPr>
              <a:xfrm flipH="1">
                <a:off x="1796715" y="164432"/>
                <a:ext cx="120315" cy="168442"/>
              </a:xfrm>
              <a:prstGeom prst="line">
                <a:avLst/>
              </a:prstGeom>
              <a:ln w="15875">
                <a:solidFill>
                  <a:srgbClr val="FFFF00"/>
                </a:solidFill>
              </a:ln>
            </p:spPr>
            <p:style>
              <a:lnRef idx="1">
                <a:schemeClr val="accent1"/>
              </a:lnRef>
              <a:fillRef idx="0">
                <a:schemeClr val="accent1"/>
              </a:fillRef>
              <a:effectRef idx="0">
                <a:schemeClr val="accent1"/>
              </a:effectRef>
              <a:fontRef idx="minor">
                <a:schemeClr val="tx1"/>
              </a:fontRef>
            </p:style>
          </p:cxnSp>
        </p:grpSp>
      </p:grpSp>
      <p:grpSp>
        <p:nvGrpSpPr>
          <p:cNvPr id="51" name="Groupe 50">
            <a:extLst>
              <a:ext uri="{FF2B5EF4-FFF2-40B4-BE49-F238E27FC236}">
                <a16:creationId xmlns:a16="http://schemas.microsoft.com/office/drawing/2014/main" id="{6998D362-A90A-42F2-8D0F-27E9448D2035}"/>
              </a:ext>
            </a:extLst>
          </p:cNvPr>
          <p:cNvGrpSpPr>
            <a:grpSpLocks/>
          </p:cNvGrpSpPr>
          <p:nvPr/>
        </p:nvGrpSpPr>
        <p:grpSpPr>
          <a:xfrm>
            <a:off x="9456542" y="1093264"/>
            <a:ext cx="1728843" cy="1626844"/>
            <a:chOff x="0" y="0"/>
            <a:chExt cx="1999615" cy="1981200"/>
          </a:xfrm>
        </p:grpSpPr>
        <p:pic>
          <p:nvPicPr>
            <p:cNvPr id="52" name="Image 51">
              <a:extLst>
                <a:ext uri="{FF2B5EF4-FFF2-40B4-BE49-F238E27FC236}">
                  <a16:creationId xmlns:a16="http://schemas.microsoft.com/office/drawing/2014/main" id="{AED95F3F-82A5-477B-8152-AB760A0E90B6}"/>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2883" t="11993" r="34657" b="13227"/>
            <a:stretch/>
          </p:blipFill>
          <p:spPr bwMode="auto">
            <a:xfrm>
              <a:off x="0" y="0"/>
              <a:ext cx="1999615" cy="1981200"/>
            </a:xfrm>
            <a:prstGeom prst="rect">
              <a:avLst/>
            </a:prstGeom>
            <a:ln>
              <a:noFill/>
            </a:ln>
            <a:extLst>
              <a:ext uri="{53640926-AAD7-44D8-BBD7-CCE9431645EC}">
                <a14:shadowObscured xmlns:a14="http://schemas.microsoft.com/office/drawing/2010/main"/>
              </a:ext>
            </a:extLst>
          </p:spPr>
        </p:pic>
        <p:grpSp>
          <p:nvGrpSpPr>
            <p:cNvPr id="53" name="Groupe 52">
              <a:extLst>
                <a:ext uri="{FF2B5EF4-FFF2-40B4-BE49-F238E27FC236}">
                  <a16:creationId xmlns:a16="http://schemas.microsoft.com/office/drawing/2014/main" id="{A0F9832A-DA6A-4BFE-BA7C-51614C15FFAF}"/>
                </a:ext>
              </a:extLst>
            </p:cNvPr>
            <p:cNvGrpSpPr/>
            <p:nvPr/>
          </p:nvGrpSpPr>
          <p:grpSpPr>
            <a:xfrm>
              <a:off x="41565" y="1620981"/>
              <a:ext cx="1916425" cy="340361"/>
              <a:chOff x="0" y="0"/>
              <a:chExt cx="1917030" cy="340728"/>
            </a:xfrm>
          </p:grpSpPr>
          <p:cxnSp>
            <p:nvCxnSpPr>
              <p:cNvPr id="54" name="Connecteur droit 53">
                <a:extLst>
                  <a:ext uri="{FF2B5EF4-FFF2-40B4-BE49-F238E27FC236}">
                    <a16:creationId xmlns:a16="http://schemas.microsoft.com/office/drawing/2014/main" id="{4CB15B0D-6C54-4E35-813D-5391901653C4}"/>
                  </a:ext>
                </a:extLst>
              </p:cNvPr>
              <p:cNvCxnSpPr>
                <a:cxnSpLocks/>
              </p:cNvCxnSpPr>
              <p:nvPr/>
            </p:nvCxnSpPr>
            <p:spPr>
              <a:xfrm flipH="1">
                <a:off x="1363578" y="16042"/>
                <a:ext cx="228600" cy="320675"/>
              </a:xfrm>
              <a:prstGeom prst="line">
                <a:avLst/>
              </a:prstGeom>
              <a:ln w="158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5" name="Connecteur droit 54">
                <a:extLst>
                  <a:ext uri="{FF2B5EF4-FFF2-40B4-BE49-F238E27FC236}">
                    <a16:creationId xmlns:a16="http://schemas.microsoft.com/office/drawing/2014/main" id="{375A82EF-324C-4928-9397-793B9851F74C}"/>
                  </a:ext>
                </a:extLst>
              </p:cNvPr>
              <p:cNvCxnSpPr>
                <a:cxnSpLocks/>
              </p:cNvCxnSpPr>
              <p:nvPr/>
            </p:nvCxnSpPr>
            <p:spPr>
              <a:xfrm flipH="1">
                <a:off x="1511968" y="16042"/>
                <a:ext cx="228600" cy="320675"/>
              </a:xfrm>
              <a:prstGeom prst="line">
                <a:avLst/>
              </a:prstGeom>
              <a:ln w="158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6" name="Connecteur droit 55">
                <a:extLst>
                  <a:ext uri="{FF2B5EF4-FFF2-40B4-BE49-F238E27FC236}">
                    <a16:creationId xmlns:a16="http://schemas.microsoft.com/office/drawing/2014/main" id="{F115EF15-BDA8-4DAA-AA36-55A80C32D320}"/>
                  </a:ext>
                </a:extLst>
              </p:cNvPr>
              <p:cNvCxnSpPr>
                <a:cxnSpLocks/>
              </p:cNvCxnSpPr>
              <p:nvPr/>
            </p:nvCxnSpPr>
            <p:spPr>
              <a:xfrm flipH="1">
                <a:off x="1660357" y="20053"/>
                <a:ext cx="228600" cy="320675"/>
              </a:xfrm>
              <a:prstGeom prst="line">
                <a:avLst/>
              </a:prstGeom>
              <a:ln w="158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7" name="Connecteur droit 56">
                <a:extLst>
                  <a:ext uri="{FF2B5EF4-FFF2-40B4-BE49-F238E27FC236}">
                    <a16:creationId xmlns:a16="http://schemas.microsoft.com/office/drawing/2014/main" id="{75CB80D4-327E-4FEE-902F-EA384BAC205F}"/>
                  </a:ext>
                </a:extLst>
              </p:cNvPr>
              <p:cNvCxnSpPr>
                <a:cxnSpLocks/>
              </p:cNvCxnSpPr>
              <p:nvPr/>
            </p:nvCxnSpPr>
            <p:spPr>
              <a:xfrm flipH="1">
                <a:off x="922421" y="16042"/>
                <a:ext cx="228600" cy="320675"/>
              </a:xfrm>
              <a:prstGeom prst="line">
                <a:avLst/>
              </a:prstGeom>
              <a:ln w="158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8" name="Connecteur droit 57">
                <a:extLst>
                  <a:ext uri="{FF2B5EF4-FFF2-40B4-BE49-F238E27FC236}">
                    <a16:creationId xmlns:a16="http://schemas.microsoft.com/office/drawing/2014/main" id="{696BFF7C-C0C4-4792-BAA1-B980F27FEB96}"/>
                  </a:ext>
                </a:extLst>
              </p:cNvPr>
              <p:cNvCxnSpPr>
                <a:cxnSpLocks/>
              </p:cNvCxnSpPr>
              <p:nvPr/>
            </p:nvCxnSpPr>
            <p:spPr>
              <a:xfrm flipH="1">
                <a:off x="1070810" y="16042"/>
                <a:ext cx="228600" cy="320675"/>
              </a:xfrm>
              <a:prstGeom prst="line">
                <a:avLst/>
              </a:prstGeom>
              <a:ln w="158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9" name="Connecteur droit 58">
                <a:extLst>
                  <a:ext uri="{FF2B5EF4-FFF2-40B4-BE49-F238E27FC236}">
                    <a16:creationId xmlns:a16="http://schemas.microsoft.com/office/drawing/2014/main" id="{BBE3AC2B-8254-4F3A-83F9-AC73D990DB3B}"/>
                  </a:ext>
                </a:extLst>
              </p:cNvPr>
              <p:cNvCxnSpPr>
                <a:cxnSpLocks/>
              </p:cNvCxnSpPr>
              <p:nvPr/>
            </p:nvCxnSpPr>
            <p:spPr>
              <a:xfrm flipH="1">
                <a:off x="1215189" y="20053"/>
                <a:ext cx="228600" cy="320675"/>
              </a:xfrm>
              <a:prstGeom prst="line">
                <a:avLst/>
              </a:prstGeom>
              <a:ln w="158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0" name="Connecteur droit 59">
                <a:extLst>
                  <a:ext uri="{FF2B5EF4-FFF2-40B4-BE49-F238E27FC236}">
                    <a16:creationId xmlns:a16="http://schemas.microsoft.com/office/drawing/2014/main" id="{0AD2E12E-8A4A-48EB-B9B8-193118F64DC1}"/>
                  </a:ext>
                </a:extLst>
              </p:cNvPr>
              <p:cNvCxnSpPr>
                <a:cxnSpLocks/>
              </p:cNvCxnSpPr>
              <p:nvPr/>
            </p:nvCxnSpPr>
            <p:spPr>
              <a:xfrm flipH="1">
                <a:off x="469231" y="4011"/>
                <a:ext cx="228600" cy="320675"/>
              </a:xfrm>
              <a:prstGeom prst="line">
                <a:avLst/>
              </a:prstGeom>
              <a:ln w="158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1" name="Connecteur droit 60">
                <a:extLst>
                  <a:ext uri="{FF2B5EF4-FFF2-40B4-BE49-F238E27FC236}">
                    <a16:creationId xmlns:a16="http://schemas.microsoft.com/office/drawing/2014/main" id="{AE882575-ACC9-436C-919F-FDE6EF05E144}"/>
                  </a:ext>
                </a:extLst>
              </p:cNvPr>
              <p:cNvCxnSpPr>
                <a:cxnSpLocks/>
              </p:cNvCxnSpPr>
              <p:nvPr/>
            </p:nvCxnSpPr>
            <p:spPr>
              <a:xfrm flipH="1">
                <a:off x="617621" y="4011"/>
                <a:ext cx="228600" cy="320675"/>
              </a:xfrm>
              <a:prstGeom prst="line">
                <a:avLst/>
              </a:prstGeom>
              <a:ln w="158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2" name="Connecteur droit 61">
                <a:extLst>
                  <a:ext uri="{FF2B5EF4-FFF2-40B4-BE49-F238E27FC236}">
                    <a16:creationId xmlns:a16="http://schemas.microsoft.com/office/drawing/2014/main" id="{68C8D340-1E00-4F86-839B-8873FF8AE0D4}"/>
                  </a:ext>
                </a:extLst>
              </p:cNvPr>
              <p:cNvCxnSpPr>
                <a:cxnSpLocks/>
              </p:cNvCxnSpPr>
              <p:nvPr/>
            </p:nvCxnSpPr>
            <p:spPr>
              <a:xfrm flipH="1">
                <a:off x="766010" y="12032"/>
                <a:ext cx="228600" cy="320675"/>
              </a:xfrm>
              <a:prstGeom prst="line">
                <a:avLst/>
              </a:prstGeom>
              <a:ln w="158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3" name="Connecteur droit 62">
                <a:extLst>
                  <a:ext uri="{FF2B5EF4-FFF2-40B4-BE49-F238E27FC236}">
                    <a16:creationId xmlns:a16="http://schemas.microsoft.com/office/drawing/2014/main" id="{7A459BE6-B88F-4C9B-8568-9E07A92B2F5C}"/>
                  </a:ext>
                </a:extLst>
              </p:cNvPr>
              <p:cNvCxnSpPr>
                <a:cxnSpLocks/>
              </p:cNvCxnSpPr>
              <p:nvPr/>
            </p:nvCxnSpPr>
            <p:spPr>
              <a:xfrm flipH="1">
                <a:off x="28073" y="8021"/>
                <a:ext cx="228600" cy="320675"/>
              </a:xfrm>
              <a:prstGeom prst="line">
                <a:avLst/>
              </a:prstGeom>
              <a:ln w="158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4" name="Connecteur droit 63">
                <a:extLst>
                  <a:ext uri="{FF2B5EF4-FFF2-40B4-BE49-F238E27FC236}">
                    <a16:creationId xmlns:a16="http://schemas.microsoft.com/office/drawing/2014/main" id="{4D0D1C78-1168-4373-A3F5-4839F875B3CC}"/>
                  </a:ext>
                </a:extLst>
              </p:cNvPr>
              <p:cNvCxnSpPr>
                <a:cxnSpLocks/>
              </p:cNvCxnSpPr>
              <p:nvPr/>
            </p:nvCxnSpPr>
            <p:spPr>
              <a:xfrm flipH="1">
                <a:off x="176463" y="8021"/>
                <a:ext cx="228600" cy="320675"/>
              </a:xfrm>
              <a:prstGeom prst="line">
                <a:avLst/>
              </a:prstGeom>
              <a:ln w="158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5" name="Connecteur droit 64">
                <a:extLst>
                  <a:ext uri="{FF2B5EF4-FFF2-40B4-BE49-F238E27FC236}">
                    <a16:creationId xmlns:a16="http://schemas.microsoft.com/office/drawing/2014/main" id="{14DB40DF-C945-4F6A-A5C3-A77DEBF1AEE7}"/>
                  </a:ext>
                </a:extLst>
              </p:cNvPr>
              <p:cNvCxnSpPr>
                <a:cxnSpLocks/>
              </p:cNvCxnSpPr>
              <p:nvPr/>
            </p:nvCxnSpPr>
            <p:spPr>
              <a:xfrm flipH="1">
                <a:off x="324852" y="12032"/>
                <a:ext cx="228600" cy="320675"/>
              </a:xfrm>
              <a:prstGeom prst="line">
                <a:avLst/>
              </a:prstGeom>
              <a:ln w="158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6" name="Connecteur droit 65">
                <a:extLst>
                  <a:ext uri="{FF2B5EF4-FFF2-40B4-BE49-F238E27FC236}">
                    <a16:creationId xmlns:a16="http://schemas.microsoft.com/office/drawing/2014/main" id="{995C5219-B3FA-4E3E-BCBF-B1C5A1476D42}"/>
                  </a:ext>
                </a:extLst>
              </p:cNvPr>
              <p:cNvCxnSpPr>
                <a:cxnSpLocks/>
              </p:cNvCxnSpPr>
              <p:nvPr/>
            </p:nvCxnSpPr>
            <p:spPr>
              <a:xfrm flipH="1">
                <a:off x="0" y="0"/>
                <a:ext cx="120315" cy="168442"/>
              </a:xfrm>
              <a:prstGeom prst="line">
                <a:avLst/>
              </a:prstGeom>
              <a:ln w="158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7" name="Connecteur droit 66">
                <a:extLst>
                  <a:ext uri="{FF2B5EF4-FFF2-40B4-BE49-F238E27FC236}">
                    <a16:creationId xmlns:a16="http://schemas.microsoft.com/office/drawing/2014/main" id="{E8A70298-C547-4D8C-B477-44F2464B13CB}"/>
                  </a:ext>
                </a:extLst>
              </p:cNvPr>
              <p:cNvCxnSpPr>
                <a:cxnSpLocks/>
              </p:cNvCxnSpPr>
              <p:nvPr/>
            </p:nvCxnSpPr>
            <p:spPr>
              <a:xfrm flipH="1">
                <a:off x="1796715" y="164432"/>
                <a:ext cx="120315" cy="168442"/>
              </a:xfrm>
              <a:prstGeom prst="line">
                <a:avLst/>
              </a:prstGeom>
              <a:ln w="15875">
                <a:solidFill>
                  <a:srgbClr val="FFFF00"/>
                </a:solidFill>
              </a:ln>
            </p:spPr>
            <p:style>
              <a:lnRef idx="1">
                <a:schemeClr val="accent1"/>
              </a:lnRef>
              <a:fillRef idx="0">
                <a:schemeClr val="accent1"/>
              </a:fillRef>
              <a:effectRef idx="0">
                <a:schemeClr val="accent1"/>
              </a:effectRef>
              <a:fontRef idx="minor">
                <a:schemeClr val="tx1"/>
              </a:fontRef>
            </p:style>
          </p:cxnSp>
        </p:grpSp>
      </p:grpSp>
      <p:sp>
        <p:nvSpPr>
          <p:cNvPr id="68" name="Zone de texte 2">
            <a:extLst>
              <a:ext uri="{FF2B5EF4-FFF2-40B4-BE49-F238E27FC236}">
                <a16:creationId xmlns:a16="http://schemas.microsoft.com/office/drawing/2014/main" id="{7DF8EAFF-DAA9-48A9-AD86-CE2AEDCD1F3B}"/>
              </a:ext>
            </a:extLst>
          </p:cNvPr>
          <p:cNvSpPr txBox="1">
            <a:spLocks noChangeArrowheads="1"/>
          </p:cNvSpPr>
          <p:nvPr/>
        </p:nvSpPr>
        <p:spPr bwMode="auto">
          <a:xfrm>
            <a:off x="8135704" y="5476837"/>
            <a:ext cx="2257266" cy="375487"/>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200"/>
              </a:spcAft>
            </a:pPr>
            <a:r>
              <a:rPr lang="fr-FR"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4000 paires d’images PIV</a:t>
            </a:r>
            <a:endParaRPr lang="en-GB"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9" name="Zone de texte 2">
            <a:extLst>
              <a:ext uri="{FF2B5EF4-FFF2-40B4-BE49-F238E27FC236}">
                <a16:creationId xmlns:a16="http://schemas.microsoft.com/office/drawing/2014/main" id="{472C9408-87B2-41CC-89AC-88A5C9F58D81}"/>
              </a:ext>
            </a:extLst>
          </p:cNvPr>
          <p:cNvSpPr txBox="1">
            <a:spLocks noChangeArrowheads="1"/>
          </p:cNvSpPr>
          <p:nvPr/>
        </p:nvSpPr>
        <p:spPr bwMode="auto">
          <a:xfrm>
            <a:off x="8135705" y="5803819"/>
            <a:ext cx="1642462" cy="35881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200"/>
              </a:spcAft>
            </a:pPr>
            <a:r>
              <a:rPr lang="fr-FR"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4000 images PLIF</a:t>
            </a:r>
            <a:endParaRPr lang="en-GB"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0" name="Zone de texte 2">
            <a:extLst>
              <a:ext uri="{FF2B5EF4-FFF2-40B4-BE49-F238E27FC236}">
                <a16:creationId xmlns:a16="http://schemas.microsoft.com/office/drawing/2014/main" id="{4ED71571-6F5F-4D77-B5AC-E8EA15BBBEBA}"/>
              </a:ext>
            </a:extLst>
          </p:cNvPr>
          <p:cNvSpPr txBox="1">
            <a:spLocks noChangeArrowheads="1"/>
          </p:cNvSpPr>
          <p:nvPr/>
        </p:nvSpPr>
        <p:spPr bwMode="auto">
          <a:xfrm>
            <a:off x="10316773" y="5404210"/>
            <a:ext cx="445362" cy="758669"/>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200"/>
              </a:spcAft>
            </a:pPr>
            <a:r>
              <a:rPr lang="fr-FR"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endParaRPr lang="en-GB"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1" name="Zone de texte 2">
            <a:extLst>
              <a:ext uri="{FF2B5EF4-FFF2-40B4-BE49-F238E27FC236}">
                <a16:creationId xmlns:a16="http://schemas.microsoft.com/office/drawing/2014/main" id="{095C0FF1-CBEA-46E9-9E97-951FA522F422}"/>
              </a:ext>
            </a:extLst>
          </p:cNvPr>
          <p:cNvSpPr txBox="1">
            <a:spLocks noChangeArrowheads="1"/>
          </p:cNvSpPr>
          <p:nvPr/>
        </p:nvSpPr>
        <p:spPr bwMode="auto">
          <a:xfrm>
            <a:off x="10683332" y="5649322"/>
            <a:ext cx="959123" cy="375487"/>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200"/>
              </a:spcAft>
            </a:pPr>
            <a:r>
              <a:rPr lang="fr-FR" sz="1600" dirty="0">
                <a:solidFill>
                  <a:schemeClr val="bg1"/>
                </a:solidFill>
                <a:latin typeface="Calibri" panose="020F0502020204030204" pitchFamily="34" charset="0"/>
                <a:ea typeface="Calibri" panose="020F0502020204030204" pitchFamily="34" charset="0"/>
                <a:cs typeface="Times New Roman" panose="02020603050405020304" pitchFamily="18" charset="0"/>
              </a:rPr>
              <a:t>p</a:t>
            </a:r>
            <a:r>
              <a:rPr lang="fr-FR"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ar bloc</a:t>
            </a:r>
            <a:endParaRPr lang="en-GB"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2" name="Image 71">
            <a:extLst>
              <a:ext uri="{FF2B5EF4-FFF2-40B4-BE49-F238E27FC236}">
                <a16:creationId xmlns:a16="http://schemas.microsoft.com/office/drawing/2014/main" id="{62DE604E-E0FA-4E31-83E1-928CA37125B1}"/>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40000" contrast="-20000"/>
                    </a14:imgEffect>
                  </a14:imgLayer>
                </a14:imgProps>
              </a:ext>
            </a:extLst>
          </a:blip>
          <a:srcRect l="2613" t="5750" r="3035" b="10514"/>
          <a:stretch/>
        </p:blipFill>
        <p:spPr>
          <a:xfrm>
            <a:off x="7793277" y="5297908"/>
            <a:ext cx="393951" cy="378976"/>
          </a:xfrm>
          <a:prstGeom prst="rect">
            <a:avLst/>
          </a:prstGeom>
          <a:effectLst>
            <a:glow rad="127000">
              <a:schemeClr val="accent1">
                <a:alpha val="0"/>
              </a:schemeClr>
            </a:glow>
            <a:reflection stA="0" endPos="65000" dist="50800" dir="5400000" sy="-100000" algn="bl" rotWithShape="0"/>
          </a:effectLst>
        </p:spPr>
      </p:pic>
      <p:pic>
        <p:nvPicPr>
          <p:cNvPr id="73" name="Image 72">
            <a:extLst>
              <a:ext uri="{FF2B5EF4-FFF2-40B4-BE49-F238E27FC236}">
                <a16:creationId xmlns:a16="http://schemas.microsoft.com/office/drawing/2014/main" id="{15D9D9F5-193E-413D-B365-CB3B9BEF00DE}"/>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40000" contrast="-20000"/>
                    </a14:imgEffect>
                  </a14:imgLayer>
                </a14:imgProps>
              </a:ext>
            </a:extLst>
          </a:blip>
          <a:srcRect l="2613" t="5750" r="3035" b="10514"/>
          <a:stretch/>
        </p:blipFill>
        <p:spPr>
          <a:xfrm>
            <a:off x="7681003" y="5407398"/>
            <a:ext cx="393951" cy="378976"/>
          </a:xfrm>
          <a:prstGeom prst="rect">
            <a:avLst/>
          </a:prstGeom>
          <a:effectLst>
            <a:glow rad="127000">
              <a:schemeClr val="accent1">
                <a:alpha val="0"/>
              </a:schemeClr>
            </a:glow>
            <a:reflection stA="0" endPos="65000" dist="50800" dir="5400000" sy="-100000" algn="bl" rotWithShape="0"/>
          </a:effectLst>
        </p:spPr>
      </p:pic>
      <p:pic>
        <p:nvPicPr>
          <p:cNvPr id="74" name="Image 73" descr="avecfiltre">
            <a:extLst>
              <a:ext uri="{FF2B5EF4-FFF2-40B4-BE49-F238E27FC236}">
                <a16:creationId xmlns:a16="http://schemas.microsoft.com/office/drawing/2014/main" id="{F6F55681-F249-49FC-AE92-B14E67C15313}"/>
              </a:ext>
            </a:extLst>
          </p:cNvPr>
          <p:cNvPicPr/>
          <p:nvPr/>
        </p:nvPicPr>
        <p:blipFill>
          <a:blip r:embed="rId12" cstate="hqprint">
            <a:extLst>
              <a:ext uri="{BEBA8EAE-BF5A-486C-A8C5-ECC9F3942E4B}">
                <a14:imgProps xmlns:a14="http://schemas.microsoft.com/office/drawing/2010/main">
                  <a14:imgLayer r:embed="rId13">
                    <a14:imgEffect>
                      <a14:brightnessContrast bright="56000" contrast="-20000"/>
                    </a14:imgEffect>
                  </a14:imgLayer>
                </a14:imgProps>
              </a:ext>
              <a:ext uri="{28A0092B-C50C-407E-A947-70E740481C1C}">
                <a14:useLocalDpi xmlns:a14="http://schemas.microsoft.com/office/drawing/2010/main" val="0"/>
              </a:ext>
            </a:extLst>
          </a:blip>
          <a:srcRect l="3238" r="68169" b="50699"/>
          <a:stretch>
            <a:fillRect/>
          </a:stretch>
        </p:blipFill>
        <p:spPr bwMode="auto">
          <a:xfrm>
            <a:off x="7726158" y="5872810"/>
            <a:ext cx="393951" cy="363541"/>
          </a:xfrm>
          <a:prstGeom prst="rect">
            <a:avLst/>
          </a:prstGeom>
          <a:noFill/>
          <a:ln>
            <a:noFill/>
          </a:ln>
        </p:spPr>
      </p:pic>
      <p:sp>
        <p:nvSpPr>
          <p:cNvPr id="75" name="Espace réservé du pied de page 3">
            <a:extLst>
              <a:ext uri="{FF2B5EF4-FFF2-40B4-BE49-F238E27FC236}">
                <a16:creationId xmlns:a16="http://schemas.microsoft.com/office/drawing/2014/main" id="{CE2653A0-44DE-4C9E-99AC-A0D10E1B6DF5}"/>
              </a:ext>
            </a:extLst>
          </p:cNvPr>
          <p:cNvSpPr>
            <a:spLocks noGrp="1"/>
          </p:cNvSpPr>
          <p:nvPr>
            <p:ph type="ftr" sz="quarter" idx="11"/>
          </p:nvPr>
        </p:nvSpPr>
        <p:spPr>
          <a:xfrm>
            <a:off x="4038600" y="6356350"/>
            <a:ext cx="4114800" cy="365125"/>
          </a:xfrm>
        </p:spPr>
        <p:txBody>
          <a:bodyPr/>
          <a:lstStyle/>
          <a:p>
            <a:r>
              <a:rPr lang="fr-FR" dirty="0">
                <a:solidFill>
                  <a:schemeClr val="bg1"/>
                </a:solidFill>
              </a:rPr>
              <a:t>Fab60 - Alexandre MOUTTE</a:t>
            </a:r>
            <a:endParaRPr lang="en-GB" dirty="0">
              <a:solidFill>
                <a:schemeClr val="bg1"/>
              </a:solidFill>
            </a:endParaRPr>
          </a:p>
        </p:txBody>
      </p:sp>
      <p:sp>
        <p:nvSpPr>
          <p:cNvPr id="76" name="Espace réservé de la date 5">
            <a:extLst>
              <a:ext uri="{FF2B5EF4-FFF2-40B4-BE49-F238E27FC236}">
                <a16:creationId xmlns:a16="http://schemas.microsoft.com/office/drawing/2014/main" id="{0CDCD995-983A-4A87-A5DE-9E54EA8A0991}"/>
              </a:ext>
            </a:extLst>
          </p:cNvPr>
          <p:cNvSpPr>
            <a:spLocks noGrp="1"/>
          </p:cNvSpPr>
          <p:nvPr>
            <p:ph type="dt" sz="half" idx="10"/>
          </p:nvPr>
        </p:nvSpPr>
        <p:spPr>
          <a:xfrm>
            <a:off x="838200" y="6356350"/>
            <a:ext cx="2743200" cy="365125"/>
          </a:xfrm>
        </p:spPr>
        <p:txBody>
          <a:bodyPr/>
          <a:lstStyle/>
          <a:p>
            <a:r>
              <a:rPr lang="fr-FR" dirty="0">
                <a:solidFill>
                  <a:schemeClr val="bg1"/>
                </a:solidFill>
              </a:rPr>
              <a:t>10/07/2019</a:t>
            </a:r>
            <a:endParaRPr lang="en-GB" dirty="0">
              <a:solidFill>
                <a:schemeClr val="bg1"/>
              </a:solidFill>
            </a:endParaRPr>
          </a:p>
        </p:txBody>
      </p:sp>
    </p:spTree>
    <p:extLst>
      <p:ext uri="{BB962C8B-B14F-4D97-AF65-F5344CB8AC3E}">
        <p14:creationId xmlns:p14="http://schemas.microsoft.com/office/powerpoint/2010/main" val="1703557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400" fill="hold"/>
                                        <p:tgtEl>
                                          <p:spTgt spid="14"/>
                                        </p:tgtEl>
                                        <p:attrNameLst>
                                          <p:attrName>ppt_w</p:attrName>
                                        </p:attrNameLst>
                                      </p:cBhvr>
                                      <p:tavLst>
                                        <p:tav tm="0">
                                          <p:val>
                                            <p:fltVal val="0"/>
                                          </p:val>
                                        </p:tav>
                                        <p:tav tm="100000">
                                          <p:val>
                                            <p:strVal val="#ppt_w"/>
                                          </p:val>
                                        </p:tav>
                                      </p:tavLst>
                                    </p:anim>
                                    <p:anim calcmode="lin" valueType="num">
                                      <p:cBhvr>
                                        <p:cTn id="8" dur="400" fill="hold"/>
                                        <p:tgtEl>
                                          <p:spTgt spid="14"/>
                                        </p:tgtEl>
                                        <p:attrNameLst>
                                          <p:attrName>ppt_h</p:attrName>
                                        </p:attrNameLst>
                                      </p:cBhvr>
                                      <p:tavLst>
                                        <p:tav tm="0">
                                          <p:val>
                                            <p:fltVal val="0"/>
                                          </p:val>
                                        </p:tav>
                                        <p:tav tm="100000">
                                          <p:val>
                                            <p:strVal val="#ppt_h"/>
                                          </p:val>
                                        </p:tav>
                                      </p:tavLst>
                                    </p:anim>
                                    <p:animEffect transition="in" filter="fade">
                                      <p:cBhvr>
                                        <p:cTn id="9" dur="400"/>
                                        <p:tgtEl>
                                          <p:spTgt spid="1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400" fill="hold"/>
                                        <p:tgtEl>
                                          <p:spTgt spid="16"/>
                                        </p:tgtEl>
                                        <p:attrNameLst>
                                          <p:attrName>ppt_w</p:attrName>
                                        </p:attrNameLst>
                                      </p:cBhvr>
                                      <p:tavLst>
                                        <p:tav tm="0">
                                          <p:val>
                                            <p:fltVal val="0"/>
                                          </p:val>
                                        </p:tav>
                                        <p:tav tm="100000">
                                          <p:val>
                                            <p:strVal val="#ppt_w"/>
                                          </p:val>
                                        </p:tav>
                                      </p:tavLst>
                                    </p:anim>
                                    <p:anim calcmode="lin" valueType="num">
                                      <p:cBhvr>
                                        <p:cTn id="13" dur="400" fill="hold"/>
                                        <p:tgtEl>
                                          <p:spTgt spid="16"/>
                                        </p:tgtEl>
                                        <p:attrNameLst>
                                          <p:attrName>ppt_h</p:attrName>
                                        </p:attrNameLst>
                                      </p:cBhvr>
                                      <p:tavLst>
                                        <p:tav tm="0">
                                          <p:val>
                                            <p:fltVal val="0"/>
                                          </p:val>
                                        </p:tav>
                                        <p:tav tm="100000">
                                          <p:val>
                                            <p:strVal val="#ppt_h"/>
                                          </p:val>
                                        </p:tav>
                                      </p:tavLst>
                                    </p:anim>
                                    <p:animEffect transition="in" filter="fade">
                                      <p:cBhvr>
                                        <p:cTn id="14" dur="400"/>
                                        <p:tgtEl>
                                          <p:spTgt spid="1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400" fill="hold"/>
                                        <p:tgtEl>
                                          <p:spTgt spid="17"/>
                                        </p:tgtEl>
                                        <p:attrNameLst>
                                          <p:attrName>ppt_w</p:attrName>
                                        </p:attrNameLst>
                                      </p:cBhvr>
                                      <p:tavLst>
                                        <p:tav tm="0">
                                          <p:val>
                                            <p:fltVal val="0"/>
                                          </p:val>
                                        </p:tav>
                                        <p:tav tm="100000">
                                          <p:val>
                                            <p:strVal val="#ppt_w"/>
                                          </p:val>
                                        </p:tav>
                                      </p:tavLst>
                                    </p:anim>
                                    <p:anim calcmode="lin" valueType="num">
                                      <p:cBhvr>
                                        <p:cTn id="18" dur="400" fill="hold"/>
                                        <p:tgtEl>
                                          <p:spTgt spid="17"/>
                                        </p:tgtEl>
                                        <p:attrNameLst>
                                          <p:attrName>ppt_h</p:attrName>
                                        </p:attrNameLst>
                                      </p:cBhvr>
                                      <p:tavLst>
                                        <p:tav tm="0">
                                          <p:val>
                                            <p:fltVal val="0"/>
                                          </p:val>
                                        </p:tav>
                                        <p:tav tm="100000">
                                          <p:val>
                                            <p:strVal val="#ppt_h"/>
                                          </p:val>
                                        </p:tav>
                                      </p:tavLst>
                                    </p:anim>
                                    <p:animEffect transition="in" filter="fade">
                                      <p:cBhvr>
                                        <p:cTn id="19" dur="400"/>
                                        <p:tgtEl>
                                          <p:spTgt spid="1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400" fill="hold"/>
                                        <p:tgtEl>
                                          <p:spTgt spid="18"/>
                                        </p:tgtEl>
                                        <p:attrNameLst>
                                          <p:attrName>ppt_w</p:attrName>
                                        </p:attrNameLst>
                                      </p:cBhvr>
                                      <p:tavLst>
                                        <p:tav tm="0">
                                          <p:val>
                                            <p:fltVal val="0"/>
                                          </p:val>
                                        </p:tav>
                                        <p:tav tm="100000">
                                          <p:val>
                                            <p:strVal val="#ppt_w"/>
                                          </p:val>
                                        </p:tav>
                                      </p:tavLst>
                                    </p:anim>
                                    <p:anim calcmode="lin" valueType="num">
                                      <p:cBhvr>
                                        <p:cTn id="23" dur="400" fill="hold"/>
                                        <p:tgtEl>
                                          <p:spTgt spid="18"/>
                                        </p:tgtEl>
                                        <p:attrNameLst>
                                          <p:attrName>ppt_h</p:attrName>
                                        </p:attrNameLst>
                                      </p:cBhvr>
                                      <p:tavLst>
                                        <p:tav tm="0">
                                          <p:val>
                                            <p:fltVal val="0"/>
                                          </p:val>
                                        </p:tav>
                                        <p:tav tm="100000">
                                          <p:val>
                                            <p:strVal val="#ppt_h"/>
                                          </p:val>
                                        </p:tav>
                                      </p:tavLst>
                                    </p:anim>
                                    <p:animEffect transition="in" filter="fade">
                                      <p:cBhvr>
                                        <p:cTn id="24" dur="400"/>
                                        <p:tgtEl>
                                          <p:spTgt spid="1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400" fill="hold"/>
                                        <p:tgtEl>
                                          <p:spTgt spid="19"/>
                                        </p:tgtEl>
                                        <p:attrNameLst>
                                          <p:attrName>ppt_w</p:attrName>
                                        </p:attrNameLst>
                                      </p:cBhvr>
                                      <p:tavLst>
                                        <p:tav tm="0">
                                          <p:val>
                                            <p:fltVal val="0"/>
                                          </p:val>
                                        </p:tav>
                                        <p:tav tm="100000">
                                          <p:val>
                                            <p:strVal val="#ppt_w"/>
                                          </p:val>
                                        </p:tav>
                                      </p:tavLst>
                                    </p:anim>
                                    <p:anim calcmode="lin" valueType="num">
                                      <p:cBhvr>
                                        <p:cTn id="28" dur="400" fill="hold"/>
                                        <p:tgtEl>
                                          <p:spTgt spid="19"/>
                                        </p:tgtEl>
                                        <p:attrNameLst>
                                          <p:attrName>ppt_h</p:attrName>
                                        </p:attrNameLst>
                                      </p:cBhvr>
                                      <p:tavLst>
                                        <p:tav tm="0">
                                          <p:val>
                                            <p:fltVal val="0"/>
                                          </p:val>
                                        </p:tav>
                                        <p:tav tm="100000">
                                          <p:val>
                                            <p:strVal val="#ppt_h"/>
                                          </p:val>
                                        </p:tav>
                                      </p:tavLst>
                                    </p:anim>
                                    <p:animEffect transition="in" filter="fade">
                                      <p:cBhvr>
                                        <p:cTn id="29" dur="400"/>
                                        <p:tgtEl>
                                          <p:spTgt spid="19"/>
                                        </p:tgtEl>
                                      </p:cBhvr>
                                    </p:animEffect>
                                  </p:childTnLst>
                                </p:cTn>
                              </p:par>
                              <p:par>
                                <p:cTn id="30" presetID="53" presetClass="entr" presetSubtype="16"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p:cTn id="32" dur="400" fill="hold"/>
                                        <p:tgtEl>
                                          <p:spTgt spid="2"/>
                                        </p:tgtEl>
                                        <p:attrNameLst>
                                          <p:attrName>ppt_w</p:attrName>
                                        </p:attrNameLst>
                                      </p:cBhvr>
                                      <p:tavLst>
                                        <p:tav tm="0">
                                          <p:val>
                                            <p:fltVal val="0"/>
                                          </p:val>
                                        </p:tav>
                                        <p:tav tm="100000">
                                          <p:val>
                                            <p:strVal val="#ppt_w"/>
                                          </p:val>
                                        </p:tav>
                                      </p:tavLst>
                                    </p:anim>
                                    <p:anim calcmode="lin" valueType="num">
                                      <p:cBhvr>
                                        <p:cTn id="33" dur="400" fill="hold"/>
                                        <p:tgtEl>
                                          <p:spTgt spid="2"/>
                                        </p:tgtEl>
                                        <p:attrNameLst>
                                          <p:attrName>ppt_h</p:attrName>
                                        </p:attrNameLst>
                                      </p:cBhvr>
                                      <p:tavLst>
                                        <p:tav tm="0">
                                          <p:val>
                                            <p:fltVal val="0"/>
                                          </p:val>
                                        </p:tav>
                                        <p:tav tm="100000">
                                          <p:val>
                                            <p:strVal val="#ppt_h"/>
                                          </p:val>
                                        </p:tav>
                                      </p:tavLst>
                                    </p:anim>
                                    <p:animEffect transition="in" filter="fade">
                                      <p:cBhvr>
                                        <p:cTn id="34" dur="400"/>
                                        <p:tgtEl>
                                          <p:spTgt spid="2"/>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anim calcmode="lin" valueType="num">
                                      <p:cBhvr>
                                        <p:cTn id="37" dur="400" fill="hold"/>
                                        <p:tgtEl>
                                          <p:spTgt spid="30"/>
                                        </p:tgtEl>
                                        <p:attrNameLst>
                                          <p:attrName>ppt_w</p:attrName>
                                        </p:attrNameLst>
                                      </p:cBhvr>
                                      <p:tavLst>
                                        <p:tav tm="0">
                                          <p:val>
                                            <p:fltVal val="0"/>
                                          </p:val>
                                        </p:tav>
                                        <p:tav tm="100000">
                                          <p:val>
                                            <p:strVal val="#ppt_w"/>
                                          </p:val>
                                        </p:tav>
                                      </p:tavLst>
                                    </p:anim>
                                    <p:anim calcmode="lin" valueType="num">
                                      <p:cBhvr>
                                        <p:cTn id="38" dur="400" fill="hold"/>
                                        <p:tgtEl>
                                          <p:spTgt spid="30"/>
                                        </p:tgtEl>
                                        <p:attrNameLst>
                                          <p:attrName>ppt_h</p:attrName>
                                        </p:attrNameLst>
                                      </p:cBhvr>
                                      <p:tavLst>
                                        <p:tav tm="0">
                                          <p:val>
                                            <p:fltVal val="0"/>
                                          </p:val>
                                        </p:tav>
                                        <p:tav tm="100000">
                                          <p:val>
                                            <p:strVal val="#ppt_h"/>
                                          </p:val>
                                        </p:tav>
                                      </p:tavLst>
                                    </p:anim>
                                    <p:animEffect transition="in" filter="fade">
                                      <p:cBhvr>
                                        <p:cTn id="39" dur="400"/>
                                        <p:tgtEl>
                                          <p:spTgt spid="30"/>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31"/>
                                        </p:tgtEl>
                                        <p:attrNameLst>
                                          <p:attrName>style.visibility</p:attrName>
                                        </p:attrNameLst>
                                      </p:cBhvr>
                                      <p:to>
                                        <p:strVal val="visible"/>
                                      </p:to>
                                    </p:set>
                                    <p:anim calcmode="lin" valueType="num">
                                      <p:cBhvr>
                                        <p:cTn id="42" dur="400" fill="hold"/>
                                        <p:tgtEl>
                                          <p:spTgt spid="31"/>
                                        </p:tgtEl>
                                        <p:attrNameLst>
                                          <p:attrName>ppt_w</p:attrName>
                                        </p:attrNameLst>
                                      </p:cBhvr>
                                      <p:tavLst>
                                        <p:tav tm="0">
                                          <p:val>
                                            <p:fltVal val="0"/>
                                          </p:val>
                                        </p:tav>
                                        <p:tav tm="100000">
                                          <p:val>
                                            <p:strVal val="#ppt_w"/>
                                          </p:val>
                                        </p:tav>
                                      </p:tavLst>
                                    </p:anim>
                                    <p:anim calcmode="lin" valueType="num">
                                      <p:cBhvr>
                                        <p:cTn id="43" dur="400" fill="hold"/>
                                        <p:tgtEl>
                                          <p:spTgt spid="31"/>
                                        </p:tgtEl>
                                        <p:attrNameLst>
                                          <p:attrName>ppt_h</p:attrName>
                                        </p:attrNameLst>
                                      </p:cBhvr>
                                      <p:tavLst>
                                        <p:tav tm="0">
                                          <p:val>
                                            <p:fltVal val="0"/>
                                          </p:val>
                                        </p:tav>
                                        <p:tav tm="100000">
                                          <p:val>
                                            <p:strVal val="#ppt_h"/>
                                          </p:val>
                                        </p:tav>
                                      </p:tavLst>
                                    </p:anim>
                                    <p:animEffect transition="in" filter="fade">
                                      <p:cBhvr>
                                        <p:cTn id="44" dur="400"/>
                                        <p:tgtEl>
                                          <p:spTgt spid="31"/>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32"/>
                                        </p:tgtEl>
                                        <p:attrNameLst>
                                          <p:attrName>style.visibility</p:attrName>
                                        </p:attrNameLst>
                                      </p:cBhvr>
                                      <p:to>
                                        <p:strVal val="visible"/>
                                      </p:to>
                                    </p:set>
                                    <p:anim calcmode="lin" valueType="num">
                                      <p:cBhvr>
                                        <p:cTn id="47" dur="400" fill="hold"/>
                                        <p:tgtEl>
                                          <p:spTgt spid="32"/>
                                        </p:tgtEl>
                                        <p:attrNameLst>
                                          <p:attrName>ppt_w</p:attrName>
                                        </p:attrNameLst>
                                      </p:cBhvr>
                                      <p:tavLst>
                                        <p:tav tm="0">
                                          <p:val>
                                            <p:fltVal val="0"/>
                                          </p:val>
                                        </p:tav>
                                        <p:tav tm="100000">
                                          <p:val>
                                            <p:strVal val="#ppt_w"/>
                                          </p:val>
                                        </p:tav>
                                      </p:tavLst>
                                    </p:anim>
                                    <p:anim calcmode="lin" valueType="num">
                                      <p:cBhvr>
                                        <p:cTn id="48" dur="400" fill="hold"/>
                                        <p:tgtEl>
                                          <p:spTgt spid="32"/>
                                        </p:tgtEl>
                                        <p:attrNameLst>
                                          <p:attrName>ppt_h</p:attrName>
                                        </p:attrNameLst>
                                      </p:cBhvr>
                                      <p:tavLst>
                                        <p:tav tm="0">
                                          <p:val>
                                            <p:fltVal val="0"/>
                                          </p:val>
                                        </p:tav>
                                        <p:tav tm="100000">
                                          <p:val>
                                            <p:strVal val="#ppt_h"/>
                                          </p:val>
                                        </p:tav>
                                      </p:tavLst>
                                    </p:anim>
                                    <p:animEffect transition="in" filter="fade">
                                      <p:cBhvr>
                                        <p:cTn id="49" dur="400"/>
                                        <p:tgtEl>
                                          <p:spTgt spid="32"/>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33"/>
                                        </p:tgtEl>
                                        <p:attrNameLst>
                                          <p:attrName>style.visibility</p:attrName>
                                        </p:attrNameLst>
                                      </p:cBhvr>
                                      <p:to>
                                        <p:strVal val="visible"/>
                                      </p:to>
                                    </p:set>
                                    <p:anim calcmode="lin" valueType="num">
                                      <p:cBhvr>
                                        <p:cTn id="52" dur="400" fill="hold"/>
                                        <p:tgtEl>
                                          <p:spTgt spid="33"/>
                                        </p:tgtEl>
                                        <p:attrNameLst>
                                          <p:attrName>ppt_w</p:attrName>
                                        </p:attrNameLst>
                                      </p:cBhvr>
                                      <p:tavLst>
                                        <p:tav tm="0">
                                          <p:val>
                                            <p:fltVal val="0"/>
                                          </p:val>
                                        </p:tav>
                                        <p:tav tm="100000">
                                          <p:val>
                                            <p:strVal val="#ppt_w"/>
                                          </p:val>
                                        </p:tav>
                                      </p:tavLst>
                                    </p:anim>
                                    <p:anim calcmode="lin" valueType="num">
                                      <p:cBhvr>
                                        <p:cTn id="53" dur="400" fill="hold"/>
                                        <p:tgtEl>
                                          <p:spTgt spid="33"/>
                                        </p:tgtEl>
                                        <p:attrNameLst>
                                          <p:attrName>ppt_h</p:attrName>
                                        </p:attrNameLst>
                                      </p:cBhvr>
                                      <p:tavLst>
                                        <p:tav tm="0">
                                          <p:val>
                                            <p:fltVal val="0"/>
                                          </p:val>
                                        </p:tav>
                                        <p:tav tm="100000">
                                          <p:val>
                                            <p:strVal val="#ppt_h"/>
                                          </p:val>
                                        </p:tav>
                                      </p:tavLst>
                                    </p:anim>
                                    <p:animEffect transition="in" filter="fade">
                                      <p:cBhvr>
                                        <p:cTn id="54" dur="400"/>
                                        <p:tgtEl>
                                          <p:spTgt spid="33"/>
                                        </p:tgtEl>
                                      </p:cBhvr>
                                    </p:animEffect>
                                  </p:childTnLst>
                                </p:cTn>
                              </p:par>
                              <p:par>
                                <p:cTn id="55" presetID="53" presetClass="entr" presetSubtype="16" fill="hold" nodeType="withEffect">
                                  <p:stCondLst>
                                    <p:cond delay="0"/>
                                  </p:stCondLst>
                                  <p:childTnLst>
                                    <p:set>
                                      <p:cBhvr>
                                        <p:cTn id="56" dur="1" fill="hold">
                                          <p:stCondLst>
                                            <p:cond delay="0"/>
                                          </p:stCondLst>
                                        </p:cTn>
                                        <p:tgtEl>
                                          <p:spTgt spid="34"/>
                                        </p:tgtEl>
                                        <p:attrNameLst>
                                          <p:attrName>style.visibility</p:attrName>
                                        </p:attrNameLst>
                                      </p:cBhvr>
                                      <p:to>
                                        <p:strVal val="visible"/>
                                      </p:to>
                                    </p:set>
                                    <p:anim calcmode="lin" valueType="num">
                                      <p:cBhvr>
                                        <p:cTn id="57" dur="400" fill="hold"/>
                                        <p:tgtEl>
                                          <p:spTgt spid="34"/>
                                        </p:tgtEl>
                                        <p:attrNameLst>
                                          <p:attrName>ppt_w</p:attrName>
                                        </p:attrNameLst>
                                      </p:cBhvr>
                                      <p:tavLst>
                                        <p:tav tm="0">
                                          <p:val>
                                            <p:fltVal val="0"/>
                                          </p:val>
                                        </p:tav>
                                        <p:tav tm="100000">
                                          <p:val>
                                            <p:strVal val="#ppt_w"/>
                                          </p:val>
                                        </p:tav>
                                      </p:tavLst>
                                    </p:anim>
                                    <p:anim calcmode="lin" valueType="num">
                                      <p:cBhvr>
                                        <p:cTn id="58" dur="400" fill="hold"/>
                                        <p:tgtEl>
                                          <p:spTgt spid="34"/>
                                        </p:tgtEl>
                                        <p:attrNameLst>
                                          <p:attrName>ppt_h</p:attrName>
                                        </p:attrNameLst>
                                      </p:cBhvr>
                                      <p:tavLst>
                                        <p:tav tm="0">
                                          <p:val>
                                            <p:fltVal val="0"/>
                                          </p:val>
                                        </p:tav>
                                        <p:tav tm="100000">
                                          <p:val>
                                            <p:strVal val="#ppt_h"/>
                                          </p:val>
                                        </p:tav>
                                      </p:tavLst>
                                    </p:anim>
                                    <p:animEffect transition="in" filter="fade">
                                      <p:cBhvr>
                                        <p:cTn id="59" dur="400"/>
                                        <p:tgtEl>
                                          <p:spTgt spid="34"/>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68"/>
                                        </p:tgtEl>
                                        <p:attrNameLst>
                                          <p:attrName>style.visibility</p:attrName>
                                        </p:attrNameLst>
                                      </p:cBhvr>
                                      <p:to>
                                        <p:strVal val="visible"/>
                                      </p:to>
                                    </p:set>
                                    <p:anim calcmode="lin" valueType="num">
                                      <p:cBhvr>
                                        <p:cTn id="62" dur="400" fill="hold"/>
                                        <p:tgtEl>
                                          <p:spTgt spid="68"/>
                                        </p:tgtEl>
                                        <p:attrNameLst>
                                          <p:attrName>ppt_w</p:attrName>
                                        </p:attrNameLst>
                                      </p:cBhvr>
                                      <p:tavLst>
                                        <p:tav tm="0">
                                          <p:val>
                                            <p:fltVal val="0"/>
                                          </p:val>
                                        </p:tav>
                                        <p:tav tm="100000">
                                          <p:val>
                                            <p:strVal val="#ppt_w"/>
                                          </p:val>
                                        </p:tav>
                                      </p:tavLst>
                                    </p:anim>
                                    <p:anim calcmode="lin" valueType="num">
                                      <p:cBhvr>
                                        <p:cTn id="63" dur="400" fill="hold"/>
                                        <p:tgtEl>
                                          <p:spTgt spid="68"/>
                                        </p:tgtEl>
                                        <p:attrNameLst>
                                          <p:attrName>ppt_h</p:attrName>
                                        </p:attrNameLst>
                                      </p:cBhvr>
                                      <p:tavLst>
                                        <p:tav tm="0">
                                          <p:val>
                                            <p:fltVal val="0"/>
                                          </p:val>
                                        </p:tav>
                                        <p:tav tm="100000">
                                          <p:val>
                                            <p:strVal val="#ppt_h"/>
                                          </p:val>
                                        </p:tav>
                                      </p:tavLst>
                                    </p:anim>
                                    <p:animEffect transition="in" filter="fade">
                                      <p:cBhvr>
                                        <p:cTn id="64" dur="400"/>
                                        <p:tgtEl>
                                          <p:spTgt spid="68"/>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69"/>
                                        </p:tgtEl>
                                        <p:attrNameLst>
                                          <p:attrName>style.visibility</p:attrName>
                                        </p:attrNameLst>
                                      </p:cBhvr>
                                      <p:to>
                                        <p:strVal val="visible"/>
                                      </p:to>
                                    </p:set>
                                    <p:anim calcmode="lin" valueType="num">
                                      <p:cBhvr>
                                        <p:cTn id="67" dur="400" fill="hold"/>
                                        <p:tgtEl>
                                          <p:spTgt spid="69"/>
                                        </p:tgtEl>
                                        <p:attrNameLst>
                                          <p:attrName>ppt_w</p:attrName>
                                        </p:attrNameLst>
                                      </p:cBhvr>
                                      <p:tavLst>
                                        <p:tav tm="0">
                                          <p:val>
                                            <p:fltVal val="0"/>
                                          </p:val>
                                        </p:tav>
                                        <p:tav tm="100000">
                                          <p:val>
                                            <p:strVal val="#ppt_w"/>
                                          </p:val>
                                        </p:tav>
                                      </p:tavLst>
                                    </p:anim>
                                    <p:anim calcmode="lin" valueType="num">
                                      <p:cBhvr>
                                        <p:cTn id="68" dur="400" fill="hold"/>
                                        <p:tgtEl>
                                          <p:spTgt spid="69"/>
                                        </p:tgtEl>
                                        <p:attrNameLst>
                                          <p:attrName>ppt_h</p:attrName>
                                        </p:attrNameLst>
                                      </p:cBhvr>
                                      <p:tavLst>
                                        <p:tav tm="0">
                                          <p:val>
                                            <p:fltVal val="0"/>
                                          </p:val>
                                        </p:tav>
                                        <p:tav tm="100000">
                                          <p:val>
                                            <p:strVal val="#ppt_h"/>
                                          </p:val>
                                        </p:tav>
                                      </p:tavLst>
                                    </p:anim>
                                    <p:animEffect transition="in" filter="fade">
                                      <p:cBhvr>
                                        <p:cTn id="69" dur="400"/>
                                        <p:tgtEl>
                                          <p:spTgt spid="69"/>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70"/>
                                        </p:tgtEl>
                                        <p:attrNameLst>
                                          <p:attrName>style.visibility</p:attrName>
                                        </p:attrNameLst>
                                      </p:cBhvr>
                                      <p:to>
                                        <p:strVal val="visible"/>
                                      </p:to>
                                    </p:set>
                                    <p:anim calcmode="lin" valueType="num">
                                      <p:cBhvr>
                                        <p:cTn id="72" dur="400" fill="hold"/>
                                        <p:tgtEl>
                                          <p:spTgt spid="70"/>
                                        </p:tgtEl>
                                        <p:attrNameLst>
                                          <p:attrName>ppt_w</p:attrName>
                                        </p:attrNameLst>
                                      </p:cBhvr>
                                      <p:tavLst>
                                        <p:tav tm="0">
                                          <p:val>
                                            <p:fltVal val="0"/>
                                          </p:val>
                                        </p:tav>
                                        <p:tav tm="100000">
                                          <p:val>
                                            <p:strVal val="#ppt_w"/>
                                          </p:val>
                                        </p:tav>
                                      </p:tavLst>
                                    </p:anim>
                                    <p:anim calcmode="lin" valueType="num">
                                      <p:cBhvr>
                                        <p:cTn id="73" dur="400" fill="hold"/>
                                        <p:tgtEl>
                                          <p:spTgt spid="70"/>
                                        </p:tgtEl>
                                        <p:attrNameLst>
                                          <p:attrName>ppt_h</p:attrName>
                                        </p:attrNameLst>
                                      </p:cBhvr>
                                      <p:tavLst>
                                        <p:tav tm="0">
                                          <p:val>
                                            <p:fltVal val="0"/>
                                          </p:val>
                                        </p:tav>
                                        <p:tav tm="100000">
                                          <p:val>
                                            <p:strVal val="#ppt_h"/>
                                          </p:val>
                                        </p:tav>
                                      </p:tavLst>
                                    </p:anim>
                                    <p:animEffect transition="in" filter="fade">
                                      <p:cBhvr>
                                        <p:cTn id="74" dur="400"/>
                                        <p:tgtEl>
                                          <p:spTgt spid="70"/>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71"/>
                                        </p:tgtEl>
                                        <p:attrNameLst>
                                          <p:attrName>style.visibility</p:attrName>
                                        </p:attrNameLst>
                                      </p:cBhvr>
                                      <p:to>
                                        <p:strVal val="visible"/>
                                      </p:to>
                                    </p:set>
                                    <p:anim calcmode="lin" valueType="num">
                                      <p:cBhvr>
                                        <p:cTn id="77" dur="400" fill="hold"/>
                                        <p:tgtEl>
                                          <p:spTgt spid="71"/>
                                        </p:tgtEl>
                                        <p:attrNameLst>
                                          <p:attrName>ppt_w</p:attrName>
                                        </p:attrNameLst>
                                      </p:cBhvr>
                                      <p:tavLst>
                                        <p:tav tm="0">
                                          <p:val>
                                            <p:fltVal val="0"/>
                                          </p:val>
                                        </p:tav>
                                        <p:tav tm="100000">
                                          <p:val>
                                            <p:strVal val="#ppt_w"/>
                                          </p:val>
                                        </p:tav>
                                      </p:tavLst>
                                    </p:anim>
                                    <p:anim calcmode="lin" valueType="num">
                                      <p:cBhvr>
                                        <p:cTn id="78" dur="400" fill="hold"/>
                                        <p:tgtEl>
                                          <p:spTgt spid="71"/>
                                        </p:tgtEl>
                                        <p:attrNameLst>
                                          <p:attrName>ppt_h</p:attrName>
                                        </p:attrNameLst>
                                      </p:cBhvr>
                                      <p:tavLst>
                                        <p:tav tm="0">
                                          <p:val>
                                            <p:fltVal val="0"/>
                                          </p:val>
                                        </p:tav>
                                        <p:tav tm="100000">
                                          <p:val>
                                            <p:strVal val="#ppt_h"/>
                                          </p:val>
                                        </p:tav>
                                      </p:tavLst>
                                    </p:anim>
                                    <p:animEffect transition="in" filter="fade">
                                      <p:cBhvr>
                                        <p:cTn id="79" dur="400"/>
                                        <p:tgtEl>
                                          <p:spTgt spid="71"/>
                                        </p:tgtEl>
                                      </p:cBhvr>
                                    </p:animEffect>
                                  </p:childTnLst>
                                </p:cTn>
                              </p:par>
                              <p:par>
                                <p:cTn id="80" presetID="53" presetClass="entr" presetSubtype="16" fill="hold" nodeType="withEffect">
                                  <p:stCondLst>
                                    <p:cond delay="0"/>
                                  </p:stCondLst>
                                  <p:childTnLst>
                                    <p:set>
                                      <p:cBhvr>
                                        <p:cTn id="81" dur="1" fill="hold">
                                          <p:stCondLst>
                                            <p:cond delay="0"/>
                                          </p:stCondLst>
                                        </p:cTn>
                                        <p:tgtEl>
                                          <p:spTgt spid="72"/>
                                        </p:tgtEl>
                                        <p:attrNameLst>
                                          <p:attrName>style.visibility</p:attrName>
                                        </p:attrNameLst>
                                      </p:cBhvr>
                                      <p:to>
                                        <p:strVal val="visible"/>
                                      </p:to>
                                    </p:set>
                                    <p:anim calcmode="lin" valueType="num">
                                      <p:cBhvr>
                                        <p:cTn id="82" dur="400" fill="hold"/>
                                        <p:tgtEl>
                                          <p:spTgt spid="72"/>
                                        </p:tgtEl>
                                        <p:attrNameLst>
                                          <p:attrName>ppt_w</p:attrName>
                                        </p:attrNameLst>
                                      </p:cBhvr>
                                      <p:tavLst>
                                        <p:tav tm="0">
                                          <p:val>
                                            <p:fltVal val="0"/>
                                          </p:val>
                                        </p:tav>
                                        <p:tav tm="100000">
                                          <p:val>
                                            <p:strVal val="#ppt_w"/>
                                          </p:val>
                                        </p:tav>
                                      </p:tavLst>
                                    </p:anim>
                                    <p:anim calcmode="lin" valueType="num">
                                      <p:cBhvr>
                                        <p:cTn id="83" dur="400" fill="hold"/>
                                        <p:tgtEl>
                                          <p:spTgt spid="72"/>
                                        </p:tgtEl>
                                        <p:attrNameLst>
                                          <p:attrName>ppt_h</p:attrName>
                                        </p:attrNameLst>
                                      </p:cBhvr>
                                      <p:tavLst>
                                        <p:tav tm="0">
                                          <p:val>
                                            <p:fltVal val="0"/>
                                          </p:val>
                                        </p:tav>
                                        <p:tav tm="100000">
                                          <p:val>
                                            <p:strVal val="#ppt_h"/>
                                          </p:val>
                                        </p:tav>
                                      </p:tavLst>
                                    </p:anim>
                                    <p:animEffect transition="in" filter="fade">
                                      <p:cBhvr>
                                        <p:cTn id="84" dur="400"/>
                                        <p:tgtEl>
                                          <p:spTgt spid="72"/>
                                        </p:tgtEl>
                                      </p:cBhvr>
                                    </p:animEffect>
                                  </p:childTnLst>
                                </p:cTn>
                              </p:par>
                              <p:par>
                                <p:cTn id="85" presetID="53" presetClass="entr" presetSubtype="16" fill="hold" nodeType="withEffect">
                                  <p:stCondLst>
                                    <p:cond delay="0"/>
                                  </p:stCondLst>
                                  <p:childTnLst>
                                    <p:set>
                                      <p:cBhvr>
                                        <p:cTn id="86" dur="1" fill="hold">
                                          <p:stCondLst>
                                            <p:cond delay="0"/>
                                          </p:stCondLst>
                                        </p:cTn>
                                        <p:tgtEl>
                                          <p:spTgt spid="73"/>
                                        </p:tgtEl>
                                        <p:attrNameLst>
                                          <p:attrName>style.visibility</p:attrName>
                                        </p:attrNameLst>
                                      </p:cBhvr>
                                      <p:to>
                                        <p:strVal val="visible"/>
                                      </p:to>
                                    </p:set>
                                    <p:anim calcmode="lin" valueType="num">
                                      <p:cBhvr>
                                        <p:cTn id="87" dur="400" fill="hold"/>
                                        <p:tgtEl>
                                          <p:spTgt spid="73"/>
                                        </p:tgtEl>
                                        <p:attrNameLst>
                                          <p:attrName>ppt_w</p:attrName>
                                        </p:attrNameLst>
                                      </p:cBhvr>
                                      <p:tavLst>
                                        <p:tav tm="0">
                                          <p:val>
                                            <p:fltVal val="0"/>
                                          </p:val>
                                        </p:tav>
                                        <p:tav tm="100000">
                                          <p:val>
                                            <p:strVal val="#ppt_w"/>
                                          </p:val>
                                        </p:tav>
                                      </p:tavLst>
                                    </p:anim>
                                    <p:anim calcmode="lin" valueType="num">
                                      <p:cBhvr>
                                        <p:cTn id="88" dur="400" fill="hold"/>
                                        <p:tgtEl>
                                          <p:spTgt spid="73"/>
                                        </p:tgtEl>
                                        <p:attrNameLst>
                                          <p:attrName>ppt_h</p:attrName>
                                        </p:attrNameLst>
                                      </p:cBhvr>
                                      <p:tavLst>
                                        <p:tav tm="0">
                                          <p:val>
                                            <p:fltVal val="0"/>
                                          </p:val>
                                        </p:tav>
                                        <p:tav tm="100000">
                                          <p:val>
                                            <p:strVal val="#ppt_h"/>
                                          </p:val>
                                        </p:tav>
                                      </p:tavLst>
                                    </p:anim>
                                    <p:animEffect transition="in" filter="fade">
                                      <p:cBhvr>
                                        <p:cTn id="89" dur="400"/>
                                        <p:tgtEl>
                                          <p:spTgt spid="73"/>
                                        </p:tgtEl>
                                      </p:cBhvr>
                                    </p:animEffect>
                                  </p:childTnLst>
                                </p:cTn>
                              </p:par>
                              <p:par>
                                <p:cTn id="90" presetID="53" presetClass="entr" presetSubtype="16" fill="hold" nodeType="withEffect">
                                  <p:stCondLst>
                                    <p:cond delay="0"/>
                                  </p:stCondLst>
                                  <p:childTnLst>
                                    <p:set>
                                      <p:cBhvr>
                                        <p:cTn id="91" dur="1" fill="hold">
                                          <p:stCondLst>
                                            <p:cond delay="0"/>
                                          </p:stCondLst>
                                        </p:cTn>
                                        <p:tgtEl>
                                          <p:spTgt spid="74"/>
                                        </p:tgtEl>
                                        <p:attrNameLst>
                                          <p:attrName>style.visibility</p:attrName>
                                        </p:attrNameLst>
                                      </p:cBhvr>
                                      <p:to>
                                        <p:strVal val="visible"/>
                                      </p:to>
                                    </p:set>
                                    <p:anim calcmode="lin" valueType="num">
                                      <p:cBhvr>
                                        <p:cTn id="92" dur="400" fill="hold"/>
                                        <p:tgtEl>
                                          <p:spTgt spid="74"/>
                                        </p:tgtEl>
                                        <p:attrNameLst>
                                          <p:attrName>ppt_w</p:attrName>
                                        </p:attrNameLst>
                                      </p:cBhvr>
                                      <p:tavLst>
                                        <p:tav tm="0">
                                          <p:val>
                                            <p:fltVal val="0"/>
                                          </p:val>
                                        </p:tav>
                                        <p:tav tm="100000">
                                          <p:val>
                                            <p:strVal val="#ppt_w"/>
                                          </p:val>
                                        </p:tav>
                                      </p:tavLst>
                                    </p:anim>
                                    <p:anim calcmode="lin" valueType="num">
                                      <p:cBhvr>
                                        <p:cTn id="93" dur="400" fill="hold"/>
                                        <p:tgtEl>
                                          <p:spTgt spid="74"/>
                                        </p:tgtEl>
                                        <p:attrNameLst>
                                          <p:attrName>ppt_h</p:attrName>
                                        </p:attrNameLst>
                                      </p:cBhvr>
                                      <p:tavLst>
                                        <p:tav tm="0">
                                          <p:val>
                                            <p:fltVal val="0"/>
                                          </p:val>
                                        </p:tav>
                                        <p:tav tm="100000">
                                          <p:val>
                                            <p:strVal val="#ppt_h"/>
                                          </p:val>
                                        </p:tav>
                                      </p:tavLst>
                                    </p:anim>
                                    <p:animEffect transition="in" filter="fade">
                                      <p:cBhvr>
                                        <p:cTn id="94" dur="400"/>
                                        <p:tgtEl>
                                          <p:spTgt spid="74"/>
                                        </p:tgtEl>
                                      </p:cBhvr>
                                    </p:animEffect>
                                  </p:childTnLst>
                                </p:cTn>
                              </p:par>
                              <p:par>
                                <p:cTn id="95" presetID="53" presetClass="entr" presetSubtype="16" fill="hold" nodeType="withEffect">
                                  <p:stCondLst>
                                    <p:cond delay="0"/>
                                  </p:stCondLst>
                                  <p:childTnLst>
                                    <p:set>
                                      <p:cBhvr>
                                        <p:cTn id="96" dur="1" fill="hold">
                                          <p:stCondLst>
                                            <p:cond delay="0"/>
                                          </p:stCondLst>
                                        </p:cTn>
                                        <p:tgtEl>
                                          <p:spTgt spid="51"/>
                                        </p:tgtEl>
                                        <p:attrNameLst>
                                          <p:attrName>style.visibility</p:attrName>
                                        </p:attrNameLst>
                                      </p:cBhvr>
                                      <p:to>
                                        <p:strVal val="visible"/>
                                      </p:to>
                                    </p:set>
                                    <p:anim calcmode="lin" valueType="num">
                                      <p:cBhvr>
                                        <p:cTn id="97" dur="400" fill="hold"/>
                                        <p:tgtEl>
                                          <p:spTgt spid="51"/>
                                        </p:tgtEl>
                                        <p:attrNameLst>
                                          <p:attrName>ppt_w</p:attrName>
                                        </p:attrNameLst>
                                      </p:cBhvr>
                                      <p:tavLst>
                                        <p:tav tm="0">
                                          <p:val>
                                            <p:fltVal val="0"/>
                                          </p:val>
                                        </p:tav>
                                        <p:tav tm="100000">
                                          <p:val>
                                            <p:strVal val="#ppt_w"/>
                                          </p:val>
                                        </p:tav>
                                      </p:tavLst>
                                    </p:anim>
                                    <p:anim calcmode="lin" valueType="num">
                                      <p:cBhvr>
                                        <p:cTn id="98" dur="400" fill="hold"/>
                                        <p:tgtEl>
                                          <p:spTgt spid="51"/>
                                        </p:tgtEl>
                                        <p:attrNameLst>
                                          <p:attrName>ppt_h</p:attrName>
                                        </p:attrNameLst>
                                      </p:cBhvr>
                                      <p:tavLst>
                                        <p:tav tm="0">
                                          <p:val>
                                            <p:fltVal val="0"/>
                                          </p:val>
                                        </p:tav>
                                        <p:tav tm="100000">
                                          <p:val>
                                            <p:strVal val="#ppt_h"/>
                                          </p:val>
                                        </p:tav>
                                      </p:tavLst>
                                    </p:anim>
                                    <p:animEffect transition="in" filter="fade">
                                      <p:cBhvr>
                                        <p:cTn id="99" dur="4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p:bldP spid="19" grpId="0"/>
      <p:bldP spid="30" grpId="0" animBg="1"/>
      <p:bldP spid="31" grpId="0" animBg="1"/>
      <p:bldP spid="32" grpId="0" animBg="1"/>
      <p:bldP spid="33" grpId="0" animBg="1"/>
      <p:bldP spid="68" grpId="0"/>
      <p:bldP spid="69" grpId="0"/>
      <p:bldP spid="70" grpId="0"/>
      <p:bldP spid="7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A4982"/>
        </a:solidFill>
        <a:effectLst/>
      </p:bgPr>
    </p:bg>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5F629AAE-2B6A-45ED-A701-1967BF5BB704}"/>
              </a:ext>
            </a:extLst>
          </p:cNvPr>
          <p:cNvSpPr>
            <a:spLocks noGrp="1"/>
          </p:cNvSpPr>
          <p:nvPr>
            <p:ph type="sldNum" sz="quarter" idx="12"/>
          </p:nvPr>
        </p:nvSpPr>
        <p:spPr/>
        <p:txBody>
          <a:bodyPr/>
          <a:lstStyle/>
          <a:p>
            <a:fld id="{B296CC3A-4777-4421-B37D-624034580792}" type="slidenum">
              <a:rPr lang="en-GB" smtClean="0">
                <a:solidFill>
                  <a:schemeClr val="bg1"/>
                </a:solidFill>
              </a:rPr>
              <a:t>15</a:t>
            </a:fld>
            <a:endParaRPr lang="en-GB" dirty="0">
              <a:solidFill>
                <a:schemeClr val="bg1"/>
              </a:solidFill>
            </a:endParaRPr>
          </a:p>
        </p:txBody>
      </p:sp>
      <p:sp>
        <p:nvSpPr>
          <p:cNvPr id="13" name="Rectangle 12">
            <a:extLst>
              <a:ext uri="{FF2B5EF4-FFF2-40B4-BE49-F238E27FC236}">
                <a16:creationId xmlns:a16="http://schemas.microsoft.com/office/drawing/2014/main" id="{FC7F8BB4-0BCF-464A-9AE9-B9CD536E8A38}"/>
              </a:ext>
            </a:extLst>
          </p:cNvPr>
          <p:cNvSpPr/>
          <p:nvPr/>
        </p:nvSpPr>
        <p:spPr>
          <a:xfrm>
            <a:off x="0" y="498393"/>
            <a:ext cx="12192000" cy="45719"/>
          </a:xfrm>
          <a:prstGeom prst="rect">
            <a:avLst/>
          </a:prstGeom>
          <a:solidFill>
            <a:srgbClr val="2A4982"/>
          </a:solidFill>
          <a:ln w="12700">
            <a:solidFill>
              <a:srgbClr val="2A49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E67FC258-0F33-4BBC-9F31-887B525996A1}"/>
              </a:ext>
            </a:extLst>
          </p:cNvPr>
          <p:cNvSpPr/>
          <p:nvPr/>
        </p:nvSpPr>
        <p:spPr>
          <a:xfrm>
            <a:off x="-4356" y="0"/>
            <a:ext cx="12192000" cy="6858000"/>
          </a:xfrm>
          <a:prstGeom prst="rect">
            <a:avLst/>
          </a:prstGeom>
          <a:noFill/>
          <a:ln w="28575">
            <a:solidFill>
              <a:srgbClr val="2A49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23" name="Espace réservé du contenu 6">
            <a:extLst>
              <a:ext uri="{FF2B5EF4-FFF2-40B4-BE49-F238E27FC236}">
                <a16:creationId xmlns:a16="http://schemas.microsoft.com/office/drawing/2014/main" id="{5C006D6E-BAA3-4DF6-B3D0-7882B00EE70B}"/>
              </a:ext>
            </a:extLst>
          </p:cNvPr>
          <p:cNvGraphicFramePr>
            <a:graphicFrameLocks/>
          </p:cNvGraphicFramePr>
          <p:nvPr>
            <p:extLst>
              <p:ext uri="{D42A27DB-BD31-4B8C-83A1-F6EECF244321}">
                <p14:modId xmlns:p14="http://schemas.microsoft.com/office/powerpoint/2010/main" val="352535096"/>
              </p:ext>
            </p:extLst>
          </p:nvPr>
        </p:nvGraphicFramePr>
        <p:xfrm>
          <a:off x="838200" y="65647"/>
          <a:ext cx="10515600" cy="3584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4" name="Espace réservé du contenu 2">
            <a:extLst>
              <a:ext uri="{FF2B5EF4-FFF2-40B4-BE49-F238E27FC236}">
                <a16:creationId xmlns:a16="http://schemas.microsoft.com/office/drawing/2014/main" id="{D3B3F541-22F5-46EA-A39F-5FCE7FA0E342}"/>
              </a:ext>
            </a:extLst>
          </p:cNvPr>
          <p:cNvSpPr txBox="1">
            <a:spLocks/>
          </p:cNvSpPr>
          <p:nvPr/>
        </p:nvSpPr>
        <p:spPr>
          <a:xfrm>
            <a:off x="587993" y="779721"/>
            <a:ext cx="5351168" cy="365126"/>
          </a:xfrm>
          <a:prstGeom prst="rect">
            <a:avLst/>
          </a:prstGeom>
        </p:spPr>
        <p:txBody>
          <a:bodyPr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chemeClr val="accent1">
                  <a:lumMod val="75000"/>
                </a:schemeClr>
              </a:buClr>
              <a:buFont typeface="Arial" panose="020B0604020202020204" pitchFamily="34" charset="0"/>
              <a:buNone/>
              <a:defRPr/>
            </a:pPr>
            <a:r>
              <a:rPr lang="fr-FR" sz="2200" u="sng" dirty="0">
                <a:solidFill>
                  <a:schemeClr val="bg1"/>
                </a:solidFill>
                <a:latin typeface="Calibri" panose="020F0502020204030204" pitchFamily="34" charset="0"/>
              </a:rPr>
              <a:t>Conditions expérimentales en sortie de tube</a:t>
            </a:r>
            <a:r>
              <a:rPr lang="fr-FR" sz="2200" dirty="0">
                <a:solidFill>
                  <a:schemeClr val="bg1"/>
                </a:solidFill>
                <a:latin typeface="Calibri" panose="020F0502020204030204" pitchFamily="34" charset="0"/>
              </a:rPr>
              <a:t> :</a:t>
            </a:r>
          </a:p>
        </p:txBody>
      </p:sp>
      <p:sp>
        <p:nvSpPr>
          <p:cNvPr id="26" name="Espace réservé du contenu 2">
            <a:extLst>
              <a:ext uri="{FF2B5EF4-FFF2-40B4-BE49-F238E27FC236}">
                <a16:creationId xmlns:a16="http://schemas.microsoft.com/office/drawing/2014/main" id="{797B1943-07CD-452A-8A88-804C73EEF21C}"/>
              </a:ext>
            </a:extLst>
          </p:cNvPr>
          <p:cNvSpPr txBox="1">
            <a:spLocks/>
          </p:cNvSpPr>
          <p:nvPr/>
        </p:nvSpPr>
        <p:spPr>
          <a:xfrm>
            <a:off x="10201573" y="4300847"/>
            <a:ext cx="1838186" cy="762231"/>
          </a:xfrm>
          <a:prstGeom prst="rect">
            <a:avLst/>
          </a:prstGeom>
        </p:spPr>
        <p:txBody>
          <a:bodyPr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chemeClr val="accent1">
                  <a:lumMod val="75000"/>
                </a:schemeClr>
              </a:buClr>
              <a:buNone/>
              <a:defRPr/>
            </a:pPr>
            <a:r>
              <a:rPr lang="fr-FR" altLang="fr-FR" sz="1600" dirty="0">
                <a:solidFill>
                  <a:schemeClr val="bg1"/>
                </a:solidFill>
                <a:latin typeface="Calibri" panose="020F0502020204030204" pitchFamily="34" charset="0"/>
              </a:rPr>
              <a:t>Vitesse longitudinale moyenne (m.s</a:t>
            </a:r>
            <a:r>
              <a:rPr lang="fr-FR" altLang="fr-FR" sz="1600" baseline="30000" dirty="0">
                <a:solidFill>
                  <a:schemeClr val="bg1"/>
                </a:solidFill>
                <a:latin typeface="Calibri" panose="020F0502020204030204" pitchFamily="34" charset="0"/>
              </a:rPr>
              <a:t>-1</a:t>
            </a:r>
            <a:r>
              <a:rPr lang="fr-FR" altLang="fr-FR" sz="1600" dirty="0">
                <a:solidFill>
                  <a:schemeClr val="bg1"/>
                </a:solidFill>
                <a:latin typeface="Calibri" panose="020F0502020204030204" pitchFamily="34" charset="0"/>
              </a:rPr>
              <a:t>)</a:t>
            </a:r>
            <a:endParaRPr lang="fr-FR" sz="1600" dirty="0">
              <a:solidFill>
                <a:schemeClr val="bg1"/>
              </a:solidFill>
              <a:latin typeface="Calibri" panose="020F0502020204030204" pitchFamily="34" charset="0"/>
            </a:endParaRPr>
          </a:p>
        </p:txBody>
      </p:sp>
      <p:pic>
        <p:nvPicPr>
          <p:cNvPr id="12" name="Image 11">
            <a:extLst>
              <a:ext uri="{FF2B5EF4-FFF2-40B4-BE49-F238E27FC236}">
                <a16:creationId xmlns:a16="http://schemas.microsoft.com/office/drawing/2014/main" id="{A5D09094-18AC-4781-A836-CFC403233DF4}"/>
              </a:ext>
            </a:extLst>
          </p:cNvPr>
          <p:cNvPicPr>
            <a:picLocks noChangeAspect="1"/>
          </p:cNvPicPr>
          <p:nvPr/>
        </p:nvPicPr>
        <p:blipFill rotWithShape="1">
          <a:blip r:embed="rId7">
            <a:extLst>
              <a:ext uri="{28A0092B-C50C-407E-A947-70E740481C1C}">
                <a14:useLocalDpi xmlns:a14="http://schemas.microsoft.com/office/drawing/2010/main" val="0"/>
              </a:ext>
            </a:extLst>
          </a:blip>
          <a:srcRect l="6914" t="4074" r="12963"/>
          <a:stretch/>
        </p:blipFill>
        <p:spPr>
          <a:xfrm>
            <a:off x="1990427" y="3542680"/>
            <a:ext cx="2550641" cy="2290274"/>
          </a:xfrm>
          <a:prstGeom prst="rect">
            <a:avLst/>
          </a:prstGeom>
        </p:spPr>
      </p:pic>
      <p:pic>
        <p:nvPicPr>
          <p:cNvPr id="16" name="Image 15">
            <a:extLst>
              <a:ext uri="{FF2B5EF4-FFF2-40B4-BE49-F238E27FC236}">
                <a16:creationId xmlns:a16="http://schemas.microsoft.com/office/drawing/2014/main" id="{CA5CFC9F-D30C-4E02-B0DF-862BAE62661B}"/>
              </a:ext>
            </a:extLst>
          </p:cNvPr>
          <p:cNvPicPr>
            <a:picLocks noChangeAspect="1"/>
          </p:cNvPicPr>
          <p:nvPr/>
        </p:nvPicPr>
        <p:blipFill rotWithShape="1">
          <a:blip r:embed="rId8">
            <a:extLst>
              <a:ext uri="{28A0092B-C50C-407E-A947-70E740481C1C}">
                <a14:useLocalDpi xmlns:a14="http://schemas.microsoft.com/office/drawing/2010/main" val="0"/>
              </a:ext>
            </a:extLst>
          </a:blip>
          <a:srcRect l="7574" t="3905" r="11429"/>
          <a:stretch/>
        </p:blipFill>
        <p:spPr>
          <a:xfrm>
            <a:off x="4844009" y="3536826"/>
            <a:ext cx="2550641" cy="2290274"/>
          </a:xfrm>
          <a:prstGeom prst="rect">
            <a:avLst/>
          </a:prstGeom>
        </p:spPr>
      </p:pic>
      <p:pic>
        <p:nvPicPr>
          <p:cNvPr id="27" name="Image 26">
            <a:extLst>
              <a:ext uri="{FF2B5EF4-FFF2-40B4-BE49-F238E27FC236}">
                <a16:creationId xmlns:a16="http://schemas.microsoft.com/office/drawing/2014/main" id="{BE7BF387-09B3-49B4-BF0D-A184BB13F3B5}"/>
              </a:ext>
            </a:extLst>
          </p:cNvPr>
          <p:cNvPicPr>
            <a:picLocks noChangeAspect="1"/>
          </p:cNvPicPr>
          <p:nvPr/>
        </p:nvPicPr>
        <p:blipFill rotWithShape="1">
          <a:blip r:embed="rId9">
            <a:extLst>
              <a:ext uri="{28A0092B-C50C-407E-A947-70E740481C1C}">
                <a14:useLocalDpi xmlns:a14="http://schemas.microsoft.com/office/drawing/2010/main" val="0"/>
              </a:ext>
            </a:extLst>
          </a:blip>
          <a:srcRect l="6914" t="6043" r="13571"/>
          <a:stretch/>
        </p:blipFill>
        <p:spPr>
          <a:xfrm>
            <a:off x="7697591" y="3546984"/>
            <a:ext cx="2539174" cy="2283683"/>
          </a:xfrm>
          <a:prstGeom prst="rect">
            <a:avLst/>
          </a:prstGeom>
        </p:spPr>
      </p:pic>
      <p:sp>
        <p:nvSpPr>
          <p:cNvPr id="18" name="Zone de texte 2">
            <a:extLst>
              <a:ext uri="{FF2B5EF4-FFF2-40B4-BE49-F238E27FC236}">
                <a16:creationId xmlns:a16="http://schemas.microsoft.com/office/drawing/2014/main" id="{5DCF6EAC-F537-42B7-8FA6-7841DDBE72E2}"/>
              </a:ext>
            </a:extLst>
          </p:cNvPr>
          <p:cNvSpPr txBox="1">
            <a:spLocks noChangeArrowheads="1"/>
          </p:cNvSpPr>
          <p:nvPr/>
        </p:nvSpPr>
        <p:spPr bwMode="auto">
          <a:xfrm>
            <a:off x="7855200" y="5935222"/>
            <a:ext cx="2223955" cy="375487"/>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200"/>
              </a:spcAft>
            </a:pPr>
            <a:r>
              <a:rPr lang="fr-FR"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Air + acétone, Re=16000</a:t>
            </a:r>
            <a:endParaRPr lang="en-GB"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Zone de texte 2">
            <a:extLst>
              <a:ext uri="{FF2B5EF4-FFF2-40B4-BE49-F238E27FC236}">
                <a16:creationId xmlns:a16="http://schemas.microsoft.com/office/drawing/2014/main" id="{6124B269-A94C-4131-ACF4-97C2A5C143E6}"/>
              </a:ext>
            </a:extLst>
          </p:cNvPr>
          <p:cNvSpPr txBox="1">
            <a:spLocks noChangeArrowheads="1"/>
          </p:cNvSpPr>
          <p:nvPr/>
        </p:nvSpPr>
        <p:spPr bwMode="auto">
          <a:xfrm>
            <a:off x="2044227" y="5938629"/>
            <a:ext cx="2496841" cy="375487"/>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200"/>
              </a:spcAft>
            </a:pPr>
            <a:r>
              <a:rPr lang="fr-FR"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Hélium + acétone, Re=7000</a:t>
            </a:r>
            <a:endParaRPr lang="en-GB"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Zone de texte 2">
            <a:extLst>
              <a:ext uri="{FF2B5EF4-FFF2-40B4-BE49-F238E27FC236}">
                <a16:creationId xmlns:a16="http://schemas.microsoft.com/office/drawing/2014/main" id="{F96C2AB6-BF2E-4959-95C7-3B7FEFD591CD}"/>
              </a:ext>
            </a:extLst>
          </p:cNvPr>
          <p:cNvSpPr txBox="1">
            <a:spLocks noChangeArrowheads="1"/>
          </p:cNvSpPr>
          <p:nvPr/>
        </p:nvSpPr>
        <p:spPr bwMode="auto">
          <a:xfrm>
            <a:off x="4750411" y="5939015"/>
            <a:ext cx="2737836" cy="375487"/>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200"/>
              </a:spcAft>
            </a:pPr>
            <a:r>
              <a:rPr lang="fr-FR"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Hélium + acétone, Re=11000</a:t>
            </a:r>
            <a:endParaRPr lang="en-GB"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 name="Tableau 1">
            <a:extLst>
              <a:ext uri="{FF2B5EF4-FFF2-40B4-BE49-F238E27FC236}">
                <a16:creationId xmlns:a16="http://schemas.microsoft.com/office/drawing/2014/main" id="{A1AC1307-C37B-42F3-93A8-E6E4F64B1487}"/>
              </a:ext>
            </a:extLst>
          </p:cNvPr>
          <p:cNvGraphicFramePr>
            <a:graphicFrameLocks noGrp="1"/>
          </p:cNvGraphicFramePr>
          <p:nvPr>
            <p:extLst>
              <p:ext uri="{D42A27DB-BD31-4B8C-83A1-F6EECF244321}">
                <p14:modId xmlns:p14="http://schemas.microsoft.com/office/powerpoint/2010/main" val="668193620"/>
              </p:ext>
            </p:extLst>
          </p:nvPr>
        </p:nvGraphicFramePr>
        <p:xfrm>
          <a:off x="1988249" y="1348509"/>
          <a:ext cx="8248517" cy="2037110"/>
        </p:xfrm>
        <a:graphic>
          <a:graphicData uri="http://schemas.openxmlformats.org/drawingml/2006/table">
            <a:tbl>
              <a:tblPr firstRow="1" firstCol="1" bandRow="1"/>
              <a:tblGrid>
                <a:gridCol w="727059">
                  <a:extLst>
                    <a:ext uri="{9D8B030D-6E8A-4147-A177-3AD203B41FA5}">
                      <a16:colId xmlns:a16="http://schemas.microsoft.com/office/drawing/2014/main" val="3045800196"/>
                    </a:ext>
                  </a:extLst>
                </a:gridCol>
                <a:gridCol w="814635">
                  <a:extLst>
                    <a:ext uri="{9D8B030D-6E8A-4147-A177-3AD203B41FA5}">
                      <a16:colId xmlns:a16="http://schemas.microsoft.com/office/drawing/2014/main" val="4228759870"/>
                    </a:ext>
                  </a:extLst>
                </a:gridCol>
                <a:gridCol w="681850">
                  <a:extLst>
                    <a:ext uri="{9D8B030D-6E8A-4147-A177-3AD203B41FA5}">
                      <a16:colId xmlns:a16="http://schemas.microsoft.com/office/drawing/2014/main" val="61572430"/>
                    </a:ext>
                  </a:extLst>
                </a:gridCol>
                <a:gridCol w="1031345">
                  <a:extLst>
                    <a:ext uri="{9D8B030D-6E8A-4147-A177-3AD203B41FA5}">
                      <a16:colId xmlns:a16="http://schemas.microsoft.com/office/drawing/2014/main" val="4083617665"/>
                    </a:ext>
                  </a:extLst>
                </a:gridCol>
                <a:gridCol w="774496">
                  <a:extLst>
                    <a:ext uri="{9D8B030D-6E8A-4147-A177-3AD203B41FA5}">
                      <a16:colId xmlns:a16="http://schemas.microsoft.com/office/drawing/2014/main" val="2381920444"/>
                    </a:ext>
                  </a:extLst>
                </a:gridCol>
                <a:gridCol w="805512">
                  <a:extLst>
                    <a:ext uri="{9D8B030D-6E8A-4147-A177-3AD203B41FA5}">
                      <a16:colId xmlns:a16="http://schemas.microsoft.com/office/drawing/2014/main" val="3004995028"/>
                    </a:ext>
                  </a:extLst>
                </a:gridCol>
                <a:gridCol w="815547">
                  <a:extLst>
                    <a:ext uri="{9D8B030D-6E8A-4147-A177-3AD203B41FA5}">
                      <a16:colId xmlns:a16="http://schemas.microsoft.com/office/drawing/2014/main" val="3362364754"/>
                    </a:ext>
                  </a:extLst>
                </a:gridCol>
                <a:gridCol w="724322">
                  <a:extLst>
                    <a:ext uri="{9D8B030D-6E8A-4147-A177-3AD203B41FA5}">
                      <a16:colId xmlns:a16="http://schemas.microsoft.com/office/drawing/2014/main" val="25864465"/>
                    </a:ext>
                  </a:extLst>
                </a:gridCol>
                <a:gridCol w="836529">
                  <a:extLst>
                    <a:ext uri="{9D8B030D-6E8A-4147-A177-3AD203B41FA5}">
                      <a16:colId xmlns:a16="http://schemas.microsoft.com/office/drawing/2014/main" val="3301459514"/>
                    </a:ext>
                  </a:extLst>
                </a:gridCol>
                <a:gridCol w="1037222">
                  <a:extLst>
                    <a:ext uri="{9D8B030D-6E8A-4147-A177-3AD203B41FA5}">
                      <a16:colId xmlns:a16="http://schemas.microsoft.com/office/drawing/2014/main" val="2748837366"/>
                    </a:ext>
                  </a:extLst>
                </a:gridCol>
              </a:tblGrid>
              <a:tr h="839547">
                <a:tc>
                  <a:txBody>
                    <a:bodyPr/>
                    <a:lstStyle/>
                    <a:p>
                      <a:pPr algn="ctr">
                        <a:lnSpc>
                          <a:spcPct val="115000"/>
                        </a:lnSpc>
                        <a:spcAft>
                          <a:spcPts val="0"/>
                        </a:spcAft>
                      </a:pPr>
                      <a:r>
                        <a:rPr lang="fr-FR" sz="1600">
                          <a:effectLst/>
                          <a:latin typeface="Calibri" panose="020F0502020204030204" pitchFamily="34" charset="0"/>
                          <a:ea typeface="Calibri" panose="020F0502020204030204" pitchFamily="34" charset="0"/>
                          <a:cs typeface="Times New Roman" panose="02020603050405020304" pitchFamily="18" charset="0"/>
                        </a:rPr>
                        <a:t>Nom des essais</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19050" cap="flat" cmpd="sng" algn="ctr">
                      <a:solidFill>
                        <a:srgbClr val="666666"/>
                      </a:solidFill>
                      <a:prstDash val="solid"/>
                      <a:round/>
                      <a:headEnd type="none" w="med" len="med"/>
                      <a:tailEnd type="none" w="med" len="med"/>
                    </a:lnB>
                    <a:solidFill>
                      <a:srgbClr val="FFFFFF"/>
                    </a:solidFill>
                  </a:tcPr>
                </a:tc>
                <a:tc>
                  <a:txBody>
                    <a:bodyPr/>
                    <a:lstStyle/>
                    <a:p>
                      <a:pPr algn="ctr">
                        <a:lnSpc>
                          <a:spcPct val="115000"/>
                        </a:lnSpc>
                        <a:spcAft>
                          <a:spcPts val="0"/>
                        </a:spcAft>
                      </a:pPr>
                      <a:r>
                        <a:rPr lang="fr-FR" sz="1600">
                          <a:effectLst/>
                          <a:latin typeface="Calibri" panose="020F0502020204030204" pitchFamily="34" charset="0"/>
                          <a:ea typeface="Calibri" panose="020F0502020204030204" pitchFamily="34" charset="0"/>
                          <a:cs typeface="Times New Roman" panose="02020603050405020304" pitchFamily="18" charset="0"/>
                        </a:rPr>
                        <a:t>Gaz utilisé</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666666"/>
                      </a:solidFill>
                      <a:prstDash val="solid"/>
                      <a:round/>
                      <a:headEnd type="none" w="med" len="med"/>
                      <a:tailEnd type="none" w="med" len="med"/>
                    </a:lnB>
                    <a:solidFill>
                      <a:srgbClr val="FFFFFF"/>
                    </a:solidFill>
                  </a:tcPr>
                </a:tc>
                <a:tc>
                  <a:txBody>
                    <a:bodyPr/>
                    <a:lstStyle/>
                    <a:p>
                      <a:pPr algn="ctr">
                        <a:lnSpc>
                          <a:spcPct val="115000"/>
                        </a:lnSpc>
                        <a:spcAft>
                          <a:spcPts val="0"/>
                        </a:spcAft>
                      </a:pPr>
                      <a:r>
                        <a:rPr lang="fr-FR" sz="1600">
                          <a:effectLst/>
                          <a:latin typeface="Cambria Math" panose="02040503050406030204" pitchFamily="18" charset="0"/>
                          <a:ea typeface="Calibri" panose="020F0502020204030204" pitchFamily="34" charset="0"/>
                          <a:cs typeface="Times New Roman" panose="02020603050405020304" pitchFamily="18" charset="0"/>
                        </a:rPr>
                        <a:t>U</a:t>
                      </a:r>
                      <a:r>
                        <a:rPr lang="fr-FR" sz="1600" baseline="-25000">
                          <a:effectLst/>
                          <a:latin typeface="Cambria Math" panose="02040503050406030204" pitchFamily="18" charset="0"/>
                          <a:ea typeface="Calibri" panose="020F0502020204030204" pitchFamily="34" charset="0"/>
                          <a:cs typeface="Times New Roman" panose="02020603050405020304" pitchFamily="18" charset="0"/>
                        </a:rPr>
                        <a:t>j</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fr-FR" sz="1600">
                          <a:effectLst/>
                          <a:latin typeface="Calibri" panose="020F0502020204030204" pitchFamily="34" charset="0"/>
                          <a:ea typeface="Calibri" panose="020F0502020204030204" pitchFamily="34" charset="0"/>
                          <a:cs typeface="Times New Roman" panose="02020603050405020304" pitchFamily="18" charset="0"/>
                        </a:rPr>
                        <a:t>(m.s</a:t>
                      </a:r>
                      <a:r>
                        <a:rPr lang="fr-FR" sz="1600" baseline="30000">
                          <a:effectLst/>
                          <a:latin typeface="Calibri" panose="020F0502020204030204" pitchFamily="34" charset="0"/>
                          <a:ea typeface="Calibri" panose="020F0502020204030204" pitchFamily="34" charset="0"/>
                          <a:cs typeface="Times New Roman" panose="02020603050405020304" pitchFamily="18" charset="0"/>
                        </a:rPr>
                        <a:t>-1</a:t>
                      </a:r>
                      <a:r>
                        <a:rPr lang="fr-FR" sz="1600">
                          <a:effectLst/>
                          <a:latin typeface="Calibri" panose="020F0502020204030204" pitchFamily="34" charset="0"/>
                          <a:ea typeface="Calibri" panose="020F0502020204030204" pitchFamily="34" charset="0"/>
                          <a:cs typeface="Times New Roman" panose="02020603050405020304" pitchFamily="18" charset="0"/>
                        </a:rPr>
                        <a:t>)</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666666"/>
                      </a:solidFill>
                      <a:prstDash val="solid"/>
                      <a:round/>
                      <a:headEnd type="none" w="med" len="med"/>
                      <a:tailEnd type="none" w="med" len="med"/>
                    </a:lnB>
                    <a:solidFill>
                      <a:srgbClr val="FFFFFF"/>
                    </a:solidFill>
                  </a:tcPr>
                </a:tc>
                <a:tc>
                  <a:txBody>
                    <a:bodyPr/>
                    <a:lstStyle/>
                    <a:p>
                      <a:pPr algn="ctr">
                        <a:lnSpc>
                          <a:spcPct val="115000"/>
                        </a:lnSpc>
                        <a:spcAft>
                          <a:spcPts val="0"/>
                        </a:spcAft>
                      </a:pPr>
                      <a:r>
                        <a:rPr lang="fr-FR" sz="1600" dirty="0" err="1">
                          <a:effectLst/>
                          <a:latin typeface="Cambria Math" panose="02040503050406030204" pitchFamily="18" charset="0"/>
                          <a:ea typeface="Calibri" panose="020F0502020204030204" pitchFamily="34" charset="0"/>
                          <a:cs typeface="Calibri" panose="020F0502020204030204" pitchFamily="34" charset="0"/>
                        </a:rPr>
                        <a:t>ν</a:t>
                      </a:r>
                      <a:r>
                        <a:rPr lang="fr-FR" sz="1600" baseline="-25000" dirty="0" err="1">
                          <a:effectLst/>
                          <a:latin typeface="Cambria Math" panose="02040503050406030204" pitchFamily="18" charset="0"/>
                          <a:ea typeface="Calibri" panose="020F0502020204030204" pitchFamily="34" charset="0"/>
                          <a:cs typeface="Times New Roman" panose="02020603050405020304" pitchFamily="18" charset="0"/>
                        </a:rPr>
                        <a:t>j</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fr-FR" sz="1600" dirty="0">
                          <a:effectLst/>
                          <a:latin typeface="Calibri" panose="020F0502020204030204" pitchFamily="34" charset="0"/>
                          <a:ea typeface="Calibri" panose="020F0502020204030204" pitchFamily="34" charset="0"/>
                          <a:cs typeface="Times New Roman" panose="02020603050405020304" pitchFamily="18" charset="0"/>
                        </a:rPr>
                        <a:t>(m</a:t>
                      </a:r>
                      <a:r>
                        <a:rPr lang="fr-FR" sz="1600" baseline="30000" dirty="0">
                          <a:effectLst/>
                          <a:latin typeface="Calibri" panose="020F0502020204030204" pitchFamily="34" charset="0"/>
                          <a:ea typeface="Calibri" panose="020F0502020204030204" pitchFamily="34" charset="0"/>
                          <a:cs typeface="Times New Roman" panose="02020603050405020304" pitchFamily="18" charset="0"/>
                        </a:rPr>
                        <a:t>2</a:t>
                      </a:r>
                      <a:r>
                        <a:rPr lang="fr-FR" sz="1600" dirty="0">
                          <a:effectLst/>
                          <a:latin typeface="Calibri" panose="020F0502020204030204" pitchFamily="34" charset="0"/>
                          <a:ea typeface="Calibri" panose="020F0502020204030204" pitchFamily="34" charset="0"/>
                          <a:cs typeface="Times New Roman" panose="02020603050405020304" pitchFamily="18" charset="0"/>
                        </a:rPr>
                        <a:t>.s</a:t>
                      </a:r>
                      <a:r>
                        <a:rPr lang="fr-FR" sz="1600" baseline="30000" dirty="0">
                          <a:effectLst/>
                          <a:latin typeface="Calibri" panose="020F0502020204030204" pitchFamily="34" charset="0"/>
                          <a:ea typeface="Calibri" panose="020F0502020204030204" pitchFamily="34" charset="0"/>
                          <a:cs typeface="Times New Roman" panose="02020603050405020304" pitchFamily="18" charset="0"/>
                        </a:rPr>
                        <a:t>-1</a:t>
                      </a:r>
                      <a:r>
                        <a:rPr lang="fr-FR" sz="1600" dirty="0">
                          <a:effectLst/>
                          <a:latin typeface="Calibri" panose="020F0502020204030204" pitchFamily="34" charset="0"/>
                          <a:ea typeface="Calibri" panose="020F0502020204030204" pitchFamily="34" charset="0"/>
                          <a:cs typeface="Times New Roman" panose="02020603050405020304" pitchFamily="18" charset="0"/>
                        </a:rPr>
                        <a:t>)</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666666"/>
                      </a:solidFill>
                      <a:prstDash val="solid"/>
                      <a:round/>
                      <a:headEnd type="none" w="med" len="med"/>
                      <a:tailEnd type="none" w="med" len="med"/>
                    </a:lnB>
                    <a:solidFill>
                      <a:srgbClr val="FFFFFF"/>
                    </a:solidFill>
                  </a:tcPr>
                </a:tc>
                <a:tc>
                  <a:txBody>
                    <a:bodyPr/>
                    <a:lstStyle/>
                    <a:p>
                      <a:pPr algn="ctr">
                        <a:lnSpc>
                          <a:spcPct val="115000"/>
                        </a:lnSpc>
                        <a:spcAft>
                          <a:spcPts val="0"/>
                        </a:spcAft>
                      </a:pPr>
                      <a:r>
                        <a:rPr lang="fr-FR" sz="1600">
                          <a:effectLst/>
                          <a:latin typeface="Cambria Math" panose="02040503050406030204" pitchFamily="18" charset="0"/>
                          <a:ea typeface="Calibri" panose="020F0502020204030204" pitchFamily="34" charset="0"/>
                          <a:cs typeface="Times New Roman" panose="02020603050405020304" pitchFamily="18" charset="0"/>
                        </a:rPr>
                        <a:t>R</a:t>
                      </a:r>
                      <a:r>
                        <a:rPr lang="fr-FR" sz="1600" baseline="-25000">
                          <a:effectLst/>
                          <a:latin typeface="Cambria Math" panose="02040503050406030204" pitchFamily="18" charset="0"/>
                          <a:ea typeface="Calibri" panose="020F0502020204030204" pitchFamily="34" charset="0"/>
                          <a:cs typeface="Calibri" panose="020F0502020204030204" pitchFamily="34" charset="0"/>
                        </a:rPr>
                        <a:t>ν</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fr-FR" sz="1600">
                          <a:effectLst/>
                          <a:latin typeface="Calibri" panose="020F0502020204030204" pitchFamily="34" charset="0"/>
                          <a:ea typeface="Calibri" panose="020F0502020204030204" pitchFamily="34" charset="0"/>
                          <a:cs typeface="Times New Roman" panose="02020603050405020304" pitchFamily="18" charset="0"/>
                        </a:rPr>
                        <a:t>(</a:t>
                      </a:r>
                      <a:r>
                        <a:rPr lang="fr-FR" sz="1600">
                          <a:effectLst/>
                          <a:latin typeface="Cambria Math" panose="02040503050406030204" pitchFamily="18" charset="0"/>
                          <a:ea typeface="Calibri" panose="020F0502020204030204" pitchFamily="34" charset="0"/>
                          <a:cs typeface="Calibri" panose="020F0502020204030204" pitchFamily="34" charset="0"/>
                        </a:rPr>
                        <a:t>ν</a:t>
                      </a:r>
                      <a:r>
                        <a:rPr lang="fr-FR" sz="1600" baseline="-25000">
                          <a:effectLst/>
                          <a:latin typeface="Cambria Math" panose="02040503050406030204" pitchFamily="18" charset="0"/>
                          <a:ea typeface="Calibri" panose="020F0502020204030204" pitchFamily="34" charset="0"/>
                          <a:cs typeface="Times New Roman" panose="02020603050405020304" pitchFamily="18" charset="0"/>
                        </a:rPr>
                        <a:t>j</a:t>
                      </a:r>
                      <a:r>
                        <a:rPr lang="fr-FR" sz="1600">
                          <a:effectLst/>
                          <a:latin typeface="Calibri" panose="020F0502020204030204" pitchFamily="34" charset="0"/>
                          <a:ea typeface="Calibri" panose="020F0502020204030204" pitchFamily="34" charset="0"/>
                          <a:cs typeface="Times New Roman" panose="02020603050405020304" pitchFamily="18" charset="0"/>
                        </a:rPr>
                        <a:t>/</a:t>
                      </a:r>
                      <a:r>
                        <a:rPr lang="fr-FR" sz="1600">
                          <a:effectLst/>
                          <a:latin typeface="Cambria Math" panose="02040503050406030204" pitchFamily="18" charset="0"/>
                          <a:ea typeface="Calibri" panose="020F0502020204030204" pitchFamily="34" charset="0"/>
                          <a:cs typeface="Calibri" panose="020F0502020204030204" pitchFamily="34" charset="0"/>
                        </a:rPr>
                        <a:t>ν</a:t>
                      </a:r>
                      <a:r>
                        <a:rPr lang="fr-FR" sz="1600" baseline="-25000">
                          <a:effectLst/>
                          <a:latin typeface="Cambria Math" panose="02040503050406030204" pitchFamily="18" charset="0"/>
                          <a:ea typeface="Calibri" panose="020F0502020204030204" pitchFamily="34" charset="0"/>
                          <a:cs typeface="Times New Roman" panose="02020603050405020304" pitchFamily="18" charset="0"/>
                        </a:rPr>
                        <a:t>air</a:t>
                      </a:r>
                      <a:r>
                        <a:rPr lang="fr-FR" sz="1600">
                          <a:effectLst/>
                          <a:latin typeface="Calibri" panose="020F0502020204030204" pitchFamily="34" charset="0"/>
                          <a:ea typeface="Calibri" panose="020F0502020204030204" pitchFamily="34" charset="0"/>
                          <a:cs typeface="Times New Roman" panose="02020603050405020304" pitchFamily="18" charset="0"/>
                        </a:rPr>
                        <a:t>)</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666666"/>
                      </a:solidFill>
                      <a:prstDash val="solid"/>
                      <a:round/>
                      <a:headEnd type="none" w="med" len="med"/>
                      <a:tailEnd type="none" w="med" len="med"/>
                    </a:lnB>
                    <a:solidFill>
                      <a:srgbClr val="FFFFFF"/>
                    </a:solidFill>
                  </a:tcPr>
                </a:tc>
                <a:tc>
                  <a:txBody>
                    <a:bodyPr/>
                    <a:lstStyle/>
                    <a:p>
                      <a:pPr algn="ctr">
                        <a:lnSpc>
                          <a:spcPct val="115000"/>
                        </a:lnSpc>
                        <a:spcAft>
                          <a:spcPts val="0"/>
                        </a:spcAft>
                      </a:pPr>
                      <a:r>
                        <a:rPr lang="fr-FR" sz="1600">
                          <a:effectLst/>
                          <a:latin typeface="Cambria Math" panose="02040503050406030204" pitchFamily="18" charset="0"/>
                          <a:ea typeface="Calibri" panose="020F0502020204030204" pitchFamily="34" charset="0"/>
                          <a:cs typeface="Calibri" panose="020F0502020204030204" pitchFamily="34" charset="0"/>
                        </a:rPr>
                        <a:t>ρ</a:t>
                      </a:r>
                      <a:r>
                        <a:rPr lang="fr-FR" sz="1600" baseline="-25000">
                          <a:effectLst/>
                          <a:latin typeface="Cambria Math" panose="02040503050406030204" pitchFamily="18" charset="0"/>
                          <a:ea typeface="Calibri" panose="020F0502020204030204" pitchFamily="34" charset="0"/>
                          <a:cs typeface="Times New Roman" panose="02020603050405020304" pitchFamily="18" charset="0"/>
                        </a:rPr>
                        <a:t>j</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fr-FR" sz="1600">
                          <a:effectLst/>
                          <a:latin typeface="Calibri" panose="020F0502020204030204" pitchFamily="34" charset="0"/>
                          <a:ea typeface="Calibri" panose="020F0502020204030204" pitchFamily="34" charset="0"/>
                          <a:cs typeface="Times New Roman" panose="02020603050405020304" pitchFamily="18" charset="0"/>
                        </a:rPr>
                        <a:t>(kg.m</a:t>
                      </a:r>
                      <a:r>
                        <a:rPr lang="fr-FR" sz="1600" baseline="30000">
                          <a:effectLst/>
                          <a:latin typeface="Calibri" panose="020F0502020204030204" pitchFamily="34" charset="0"/>
                          <a:ea typeface="Calibri" panose="020F0502020204030204" pitchFamily="34" charset="0"/>
                          <a:cs typeface="Times New Roman" panose="02020603050405020304" pitchFamily="18" charset="0"/>
                        </a:rPr>
                        <a:t>-3</a:t>
                      </a:r>
                      <a:r>
                        <a:rPr lang="fr-FR" sz="1600">
                          <a:effectLst/>
                          <a:latin typeface="Calibri" panose="020F0502020204030204" pitchFamily="34" charset="0"/>
                          <a:ea typeface="Calibri" panose="020F0502020204030204" pitchFamily="34" charset="0"/>
                          <a:cs typeface="Times New Roman" panose="02020603050405020304" pitchFamily="18" charset="0"/>
                        </a:rPr>
                        <a:t>)</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666666"/>
                      </a:solidFill>
                      <a:prstDash val="solid"/>
                      <a:round/>
                      <a:headEnd type="none" w="med" len="med"/>
                      <a:tailEnd type="none" w="med" len="med"/>
                    </a:lnB>
                    <a:solidFill>
                      <a:srgbClr val="FFFFFF"/>
                    </a:solidFill>
                  </a:tcPr>
                </a:tc>
                <a:tc>
                  <a:txBody>
                    <a:bodyPr/>
                    <a:lstStyle/>
                    <a:p>
                      <a:pPr algn="ctr">
                        <a:lnSpc>
                          <a:spcPct val="115000"/>
                        </a:lnSpc>
                        <a:spcAft>
                          <a:spcPts val="0"/>
                        </a:spcAft>
                      </a:pPr>
                      <a:r>
                        <a:rPr lang="fr-FR" sz="1600">
                          <a:effectLst/>
                          <a:latin typeface="Cambria Math" panose="02040503050406030204" pitchFamily="18" charset="0"/>
                          <a:ea typeface="Calibri" panose="020F0502020204030204" pitchFamily="34" charset="0"/>
                          <a:cs typeface="Times New Roman" panose="02020603050405020304" pitchFamily="18" charset="0"/>
                        </a:rPr>
                        <a:t>S</a:t>
                      </a:r>
                      <a:r>
                        <a:rPr lang="fr-FR" sz="1600">
                          <a:effectLst/>
                          <a:latin typeface="Calibri" panose="020F0502020204030204" pitchFamily="34" charset="0"/>
                          <a:ea typeface="Calibri" panose="020F0502020204030204" pitchFamily="34" charset="0"/>
                          <a:cs typeface="Times New Roman" panose="02020603050405020304" pitchFamily="18" charset="0"/>
                        </a:rPr>
                        <a:t> (</a:t>
                      </a:r>
                      <a:r>
                        <a:rPr lang="fr-FR" sz="1600">
                          <a:effectLst/>
                          <a:latin typeface="Calibri" panose="020F0502020204030204" pitchFamily="34" charset="0"/>
                          <a:ea typeface="Calibri" panose="020F0502020204030204" pitchFamily="34" charset="0"/>
                          <a:cs typeface="Calibri" panose="020F0502020204030204" pitchFamily="34" charset="0"/>
                        </a:rPr>
                        <a:t>ρ</a:t>
                      </a:r>
                      <a:r>
                        <a:rPr lang="fr-FR" sz="1600" baseline="-25000">
                          <a:effectLst/>
                          <a:latin typeface="Cambria Math" panose="02040503050406030204" pitchFamily="18" charset="0"/>
                          <a:ea typeface="Calibri" panose="020F0502020204030204" pitchFamily="34" charset="0"/>
                          <a:cs typeface="Times New Roman" panose="02020603050405020304" pitchFamily="18" charset="0"/>
                        </a:rPr>
                        <a:t>j</a:t>
                      </a:r>
                      <a:r>
                        <a:rPr lang="fr-FR" sz="1600">
                          <a:effectLst/>
                          <a:latin typeface="Calibri" panose="020F0502020204030204" pitchFamily="34" charset="0"/>
                          <a:ea typeface="Calibri" panose="020F0502020204030204" pitchFamily="34" charset="0"/>
                          <a:cs typeface="Times New Roman" panose="02020603050405020304" pitchFamily="18" charset="0"/>
                        </a:rPr>
                        <a:t>/</a:t>
                      </a:r>
                      <a:r>
                        <a:rPr lang="fr-FR" sz="1600">
                          <a:effectLst/>
                          <a:latin typeface="Calibri" panose="020F0502020204030204" pitchFamily="34" charset="0"/>
                          <a:ea typeface="Calibri" panose="020F0502020204030204" pitchFamily="34" charset="0"/>
                          <a:cs typeface="Calibri" panose="020F0502020204030204" pitchFamily="34" charset="0"/>
                        </a:rPr>
                        <a:t>ρ</a:t>
                      </a:r>
                      <a:r>
                        <a:rPr lang="fr-FR" sz="1600" baseline="-25000">
                          <a:effectLst/>
                          <a:latin typeface="Cambria Math" panose="02040503050406030204" pitchFamily="18" charset="0"/>
                          <a:ea typeface="Calibri" panose="020F0502020204030204" pitchFamily="34" charset="0"/>
                          <a:cs typeface="Times New Roman" panose="02020603050405020304" pitchFamily="18" charset="0"/>
                        </a:rPr>
                        <a:t>air</a:t>
                      </a:r>
                      <a:r>
                        <a:rPr lang="fr-FR" sz="1600">
                          <a:effectLst/>
                          <a:latin typeface="Calibri" panose="020F0502020204030204" pitchFamily="34" charset="0"/>
                          <a:ea typeface="Calibri" panose="020F0502020204030204" pitchFamily="34" charset="0"/>
                          <a:cs typeface="Times New Roman" panose="02020603050405020304" pitchFamily="18" charset="0"/>
                        </a:rPr>
                        <a:t>)</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666666"/>
                      </a:solidFill>
                      <a:prstDash val="solid"/>
                      <a:round/>
                      <a:headEnd type="none" w="med" len="med"/>
                      <a:tailEnd type="none" w="med" len="med"/>
                    </a:lnB>
                    <a:solidFill>
                      <a:srgbClr val="FFFFFF"/>
                    </a:solidFill>
                  </a:tcPr>
                </a:tc>
                <a:tc>
                  <a:txBody>
                    <a:bodyPr/>
                    <a:lstStyle/>
                    <a:p>
                      <a:pPr algn="ctr">
                        <a:lnSpc>
                          <a:spcPct val="115000"/>
                        </a:lnSpc>
                        <a:spcAft>
                          <a:spcPts val="0"/>
                        </a:spcAft>
                      </a:pPr>
                      <a:r>
                        <a:rPr lang="fr-FR" sz="1600">
                          <a:effectLst/>
                          <a:latin typeface="Cambria Math" panose="02040503050406030204" pitchFamily="18" charset="0"/>
                          <a:ea typeface="Calibri" panose="020F0502020204030204" pitchFamily="34" charset="0"/>
                          <a:cs typeface="Times New Roman" panose="02020603050405020304" pitchFamily="18" charset="0"/>
                        </a:rPr>
                        <a:t>Re</a:t>
                      </a:r>
                      <a:r>
                        <a:rPr lang="fr-FR" sz="1600" baseline="-25000">
                          <a:effectLst/>
                          <a:latin typeface="Cambria Math" panose="02040503050406030204" pitchFamily="18" charset="0"/>
                          <a:ea typeface="Calibri" panose="020F0502020204030204" pitchFamily="34" charset="0"/>
                          <a:cs typeface="Times New Roman" panose="02020603050405020304" pitchFamily="18" charset="0"/>
                        </a:rPr>
                        <a:t>j</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666666"/>
                      </a:solidFill>
                      <a:prstDash val="solid"/>
                      <a:round/>
                      <a:headEnd type="none" w="med" len="med"/>
                      <a:tailEnd type="none" w="med" len="med"/>
                    </a:lnB>
                    <a:solidFill>
                      <a:srgbClr val="FFFFFF"/>
                    </a:solidFill>
                  </a:tcPr>
                </a:tc>
                <a:tc>
                  <a:txBody>
                    <a:bodyPr/>
                    <a:lstStyle/>
                    <a:p>
                      <a:pPr algn="ctr">
                        <a:lnSpc>
                          <a:spcPct val="115000"/>
                        </a:lnSpc>
                        <a:spcAft>
                          <a:spcPts val="0"/>
                        </a:spcAft>
                      </a:pPr>
                      <a:r>
                        <a:rPr lang="fr-FR" sz="1600">
                          <a:effectLst/>
                          <a:latin typeface="Cambria Math" panose="02040503050406030204" pitchFamily="18" charset="0"/>
                          <a:ea typeface="Calibri" panose="020F0502020204030204" pitchFamily="34" charset="0"/>
                          <a:cs typeface="Times New Roman" panose="02020603050405020304" pitchFamily="18" charset="0"/>
                        </a:rPr>
                        <a:t>Fr</a:t>
                      </a:r>
                      <a:r>
                        <a:rPr lang="fr-FR" sz="1600" baseline="-25000">
                          <a:effectLst/>
                          <a:latin typeface="Cambria Math" panose="02040503050406030204" pitchFamily="18" charset="0"/>
                          <a:ea typeface="Calibri" panose="020F0502020204030204" pitchFamily="34" charset="0"/>
                          <a:cs typeface="Times New Roman" panose="02020603050405020304" pitchFamily="18" charset="0"/>
                        </a:rPr>
                        <a:t>j</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666666"/>
                      </a:solidFill>
                      <a:prstDash val="solid"/>
                      <a:round/>
                      <a:headEnd type="none" w="med" len="med"/>
                      <a:tailEnd type="none" w="med" len="med"/>
                    </a:lnB>
                    <a:solidFill>
                      <a:srgbClr val="FFFFFF"/>
                    </a:solidFill>
                  </a:tcPr>
                </a:tc>
                <a:tc>
                  <a:txBody>
                    <a:bodyPr/>
                    <a:lstStyle/>
                    <a:p>
                      <a:pPr algn="ctr">
                        <a:lnSpc>
                          <a:spcPct val="115000"/>
                        </a:lnSpc>
                        <a:spcAft>
                          <a:spcPts val="0"/>
                        </a:spcAft>
                      </a:pPr>
                      <a:r>
                        <a:rPr lang="fr-FR" sz="1600">
                          <a:effectLst/>
                          <a:latin typeface="Calibri" panose="020F0502020204030204" pitchFamily="34" charset="0"/>
                          <a:ea typeface="Calibri" panose="020F0502020204030204" pitchFamily="34" charset="0"/>
                          <a:cs typeface="Times New Roman" panose="02020603050405020304" pitchFamily="18" charset="0"/>
                        </a:rPr>
                        <a:t>Taux d’acétone (%)</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666666"/>
                      </a:solidFill>
                      <a:prstDash val="solid"/>
                      <a:round/>
                      <a:headEnd type="none" w="med" len="med"/>
                      <a:tailEnd type="none" w="med" len="med"/>
                    </a:lnB>
                    <a:solidFill>
                      <a:srgbClr val="FFFFFF"/>
                    </a:solidFill>
                  </a:tcPr>
                </a:tc>
                <a:extLst>
                  <a:ext uri="{0D108BD9-81ED-4DB2-BD59-A6C34878D82A}">
                    <a16:rowId xmlns:a16="http://schemas.microsoft.com/office/drawing/2014/main" val="3630952978"/>
                  </a:ext>
                </a:extLst>
              </a:tr>
              <a:tr h="415543">
                <a:tc>
                  <a:txBody>
                    <a:bodyPr/>
                    <a:lstStyle/>
                    <a:p>
                      <a:pPr algn="ctr">
                        <a:lnSpc>
                          <a:spcPct val="115000"/>
                        </a:lnSpc>
                        <a:spcAft>
                          <a:spcPts val="0"/>
                        </a:spcAft>
                      </a:pPr>
                      <a:r>
                        <a:rPr lang="fr-FR" sz="1600">
                          <a:effectLst/>
                          <a:latin typeface="Calibri" panose="020F0502020204030204" pitchFamily="34" charset="0"/>
                          <a:ea typeface="Calibri" panose="020F0502020204030204" pitchFamily="34" charset="0"/>
                          <a:cs typeface="Times New Roman" panose="02020603050405020304" pitchFamily="18" charset="0"/>
                        </a:rPr>
                        <a:t>Essai 1</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a:noFill/>
                    </a:lnR>
                    <a:lnT w="19050" cap="flat" cmpd="sng" algn="ctr">
                      <a:solidFill>
                        <a:srgbClr val="666666"/>
                      </a:solidFill>
                      <a:prstDash val="solid"/>
                      <a:round/>
                      <a:headEnd type="none" w="med" len="med"/>
                      <a:tailEnd type="none" w="med" len="med"/>
                    </a:lnT>
                    <a:lnB>
                      <a:noFill/>
                    </a:lnB>
                    <a:solidFill>
                      <a:srgbClr val="E7E6E6"/>
                    </a:solidFill>
                  </a:tcPr>
                </a:tc>
                <a:tc>
                  <a:txBody>
                    <a:bodyPr/>
                    <a:lstStyle/>
                    <a:p>
                      <a:pPr algn="ctr">
                        <a:lnSpc>
                          <a:spcPct val="115000"/>
                        </a:lnSpc>
                        <a:spcAft>
                          <a:spcPts val="0"/>
                        </a:spcAft>
                      </a:pPr>
                      <a:r>
                        <a:rPr lang="fr-FR" sz="1600">
                          <a:effectLst/>
                          <a:latin typeface="Calibri" panose="020F0502020204030204" pitchFamily="34" charset="0"/>
                          <a:ea typeface="Calibri" panose="020F0502020204030204" pitchFamily="34" charset="0"/>
                          <a:cs typeface="Times New Roman" panose="02020603050405020304" pitchFamily="18" charset="0"/>
                        </a:rPr>
                        <a:t>Hélium</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9050" cap="flat" cmpd="sng" algn="ctr">
                      <a:solidFill>
                        <a:srgbClr val="666666"/>
                      </a:solidFill>
                      <a:prstDash val="solid"/>
                      <a:round/>
                      <a:headEnd type="none" w="med" len="med"/>
                      <a:tailEnd type="none" w="med" len="med"/>
                    </a:lnT>
                    <a:lnB>
                      <a:noFill/>
                    </a:lnB>
                    <a:solidFill>
                      <a:srgbClr val="E7E6E6"/>
                    </a:solidFill>
                  </a:tcPr>
                </a:tc>
                <a:tc>
                  <a:txBody>
                    <a:bodyPr/>
                    <a:lstStyle/>
                    <a:p>
                      <a:pPr algn="ctr">
                        <a:lnSpc>
                          <a:spcPct val="115000"/>
                        </a:lnSpc>
                        <a:spcAft>
                          <a:spcPts val="0"/>
                        </a:spcAft>
                      </a:pPr>
                      <a:r>
                        <a:rPr lang="fr-FR" sz="1600">
                          <a:effectLst/>
                          <a:latin typeface="Calibri" panose="020F0502020204030204" pitchFamily="34" charset="0"/>
                          <a:ea typeface="Calibri" panose="020F0502020204030204" pitchFamily="34" charset="0"/>
                          <a:cs typeface="Times New Roman" panose="02020603050405020304" pitchFamily="18" charset="0"/>
                        </a:rPr>
                        <a:t>80</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9050" cap="flat" cmpd="sng" algn="ctr">
                      <a:solidFill>
                        <a:srgbClr val="666666"/>
                      </a:solidFill>
                      <a:prstDash val="solid"/>
                      <a:round/>
                      <a:headEnd type="none" w="med" len="med"/>
                      <a:tailEnd type="none" w="med" len="med"/>
                    </a:lnT>
                    <a:lnB>
                      <a:noFill/>
                    </a:lnB>
                    <a:solidFill>
                      <a:srgbClr val="E7E6E6"/>
                    </a:solidFill>
                  </a:tcPr>
                </a:tc>
                <a:tc>
                  <a:txBody>
                    <a:bodyPr/>
                    <a:lstStyle/>
                    <a:p>
                      <a:pPr algn="ctr">
                        <a:lnSpc>
                          <a:spcPct val="115000"/>
                        </a:lnSpc>
                        <a:spcAft>
                          <a:spcPts val="0"/>
                        </a:spcAft>
                      </a:pPr>
                      <a:r>
                        <a:rPr lang="fr-FR" sz="1600">
                          <a:effectLst/>
                          <a:latin typeface="Calibri" panose="020F0502020204030204" pitchFamily="34" charset="0"/>
                          <a:ea typeface="Calibri" panose="020F0502020204030204" pitchFamily="34" charset="0"/>
                          <a:cs typeface="Times New Roman" panose="02020603050405020304" pitchFamily="18" charset="0"/>
                        </a:rPr>
                        <a:t>3,96.10</a:t>
                      </a:r>
                      <a:r>
                        <a:rPr lang="fr-FR" sz="1600" baseline="30000">
                          <a:effectLst/>
                          <a:latin typeface="Calibri" panose="020F0502020204030204" pitchFamily="34" charset="0"/>
                          <a:ea typeface="Calibri" panose="020F0502020204030204" pitchFamily="34" charset="0"/>
                          <a:cs typeface="Times New Roman" panose="02020603050405020304" pitchFamily="18" charset="0"/>
                        </a:rPr>
                        <a:t>-5</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9050" cap="flat" cmpd="sng" algn="ctr">
                      <a:solidFill>
                        <a:srgbClr val="666666"/>
                      </a:solidFill>
                      <a:prstDash val="solid"/>
                      <a:round/>
                      <a:headEnd type="none" w="med" len="med"/>
                      <a:tailEnd type="none" w="med" len="med"/>
                    </a:lnT>
                    <a:lnB>
                      <a:noFill/>
                    </a:lnB>
                    <a:solidFill>
                      <a:srgbClr val="E7E6E6"/>
                    </a:solidFill>
                  </a:tcPr>
                </a:tc>
                <a:tc>
                  <a:txBody>
                    <a:bodyPr/>
                    <a:lstStyle/>
                    <a:p>
                      <a:pPr algn="ctr">
                        <a:lnSpc>
                          <a:spcPct val="115000"/>
                        </a:lnSpc>
                        <a:spcAft>
                          <a:spcPts val="0"/>
                        </a:spcAft>
                      </a:pPr>
                      <a:r>
                        <a:rPr lang="fr-FR" sz="1600">
                          <a:effectLst/>
                          <a:latin typeface="Calibri" panose="020F0502020204030204" pitchFamily="34" charset="0"/>
                          <a:ea typeface="Calibri" panose="020F0502020204030204" pitchFamily="34" charset="0"/>
                          <a:cs typeface="Times New Roman" panose="02020603050405020304" pitchFamily="18" charset="0"/>
                        </a:rPr>
                        <a:t>2,54</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9050" cap="flat" cmpd="sng" algn="ctr">
                      <a:solidFill>
                        <a:srgbClr val="666666"/>
                      </a:solidFill>
                      <a:prstDash val="solid"/>
                      <a:round/>
                      <a:headEnd type="none" w="med" len="med"/>
                      <a:tailEnd type="none" w="med" len="med"/>
                    </a:lnT>
                    <a:lnB>
                      <a:noFill/>
                    </a:lnB>
                    <a:solidFill>
                      <a:srgbClr val="E7E6E6"/>
                    </a:solidFill>
                  </a:tcPr>
                </a:tc>
                <a:tc>
                  <a:txBody>
                    <a:bodyPr/>
                    <a:lstStyle/>
                    <a:p>
                      <a:pPr algn="ctr">
                        <a:lnSpc>
                          <a:spcPct val="115000"/>
                        </a:lnSpc>
                        <a:spcAft>
                          <a:spcPts val="0"/>
                        </a:spcAft>
                      </a:pPr>
                      <a:r>
                        <a:rPr lang="fr-FR" sz="1600">
                          <a:effectLst/>
                          <a:latin typeface="Calibri" panose="020F0502020204030204" pitchFamily="34" charset="0"/>
                          <a:ea typeface="Calibri" panose="020F0502020204030204" pitchFamily="34" charset="0"/>
                          <a:cs typeface="Times New Roman" panose="02020603050405020304" pitchFamily="18" charset="0"/>
                        </a:rPr>
                        <a:t>0,47</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9050" cap="flat" cmpd="sng" algn="ctr">
                      <a:solidFill>
                        <a:srgbClr val="666666"/>
                      </a:solidFill>
                      <a:prstDash val="solid"/>
                      <a:round/>
                      <a:headEnd type="none" w="med" len="med"/>
                      <a:tailEnd type="none" w="med" len="med"/>
                    </a:lnT>
                    <a:lnB>
                      <a:noFill/>
                    </a:lnB>
                    <a:solidFill>
                      <a:srgbClr val="E7E6E6"/>
                    </a:solidFill>
                  </a:tcPr>
                </a:tc>
                <a:tc>
                  <a:txBody>
                    <a:bodyPr/>
                    <a:lstStyle/>
                    <a:p>
                      <a:pPr algn="ctr">
                        <a:lnSpc>
                          <a:spcPct val="115000"/>
                        </a:lnSpc>
                        <a:spcAft>
                          <a:spcPts val="0"/>
                        </a:spcAft>
                      </a:pPr>
                      <a:r>
                        <a:rPr lang="fr-FR" sz="1600">
                          <a:effectLst/>
                          <a:latin typeface="Calibri" panose="020F0502020204030204" pitchFamily="34" charset="0"/>
                          <a:ea typeface="Calibri" panose="020F0502020204030204" pitchFamily="34" charset="0"/>
                          <a:cs typeface="Times New Roman" panose="02020603050405020304" pitchFamily="18" charset="0"/>
                        </a:rPr>
                        <a:t>0,39</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9050" cap="flat" cmpd="sng" algn="ctr">
                      <a:solidFill>
                        <a:srgbClr val="666666"/>
                      </a:solidFill>
                      <a:prstDash val="solid"/>
                      <a:round/>
                      <a:headEnd type="none" w="med" len="med"/>
                      <a:tailEnd type="none" w="med" len="med"/>
                    </a:lnT>
                    <a:lnB>
                      <a:noFill/>
                    </a:lnB>
                    <a:solidFill>
                      <a:srgbClr val="E7E6E6"/>
                    </a:solidFill>
                  </a:tcPr>
                </a:tc>
                <a:tc>
                  <a:txBody>
                    <a:bodyPr/>
                    <a:lstStyle/>
                    <a:p>
                      <a:pPr algn="ctr">
                        <a:lnSpc>
                          <a:spcPct val="115000"/>
                        </a:lnSpc>
                        <a:spcAft>
                          <a:spcPts val="0"/>
                        </a:spcAft>
                      </a:pPr>
                      <a:r>
                        <a:rPr lang="fr-FR" sz="1600">
                          <a:effectLst/>
                          <a:latin typeface="Calibri" panose="020F0502020204030204" pitchFamily="34" charset="0"/>
                          <a:ea typeface="Calibri" panose="020F0502020204030204" pitchFamily="34" charset="0"/>
                          <a:cs typeface="Times New Roman" panose="02020603050405020304" pitchFamily="18" charset="0"/>
                        </a:rPr>
                        <a:t>7000</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9050" cap="flat" cmpd="sng" algn="ctr">
                      <a:solidFill>
                        <a:srgbClr val="666666"/>
                      </a:solidFill>
                      <a:prstDash val="solid"/>
                      <a:round/>
                      <a:headEnd type="none" w="med" len="med"/>
                      <a:tailEnd type="none" w="med" len="med"/>
                    </a:lnT>
                    <a:lnB>
                      <a:noFill/>
                    </a:lnB>
                    <a:solidFill>
                      <a:srgbClr val="E7E6E6"/>
                    </a:solidFill>
                  </a:tcPr>
                </a:tc>
                <a:tc>
                  <a:txBody>
                    <a:bodyPr/>
                    <a:lstStyle/>
                    <a:p>
                      <a:pPr algn="ctr">
                        <a:lnSpc>
                          <a:spcPct val="115000"/>
                        </a:lnSpc>
                        <a:spcAft>
                          <a:spcPts val="0"/>
                        </a:spcAft>
                      </a:pPr>
                      <a:r>
                        <a:rPr lang="fr-FR" sz="1600">
                          <a:effectLst/>
                          <a:latin typeface="Calibri" panose="020F0502020204030204" pitchFamily="34" charset="0"/>
                          <a:ea typeface="Calibri" panose="020F0502020204030204" pitchFamily="34" charset="0"/>
                          <a:cs typeface="Times New Roman" panose="02020603050405020304" pitchFamily="18" charset="0"/>
                        </a:rPr>
                        <a:t>120000</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9050" cap="flat" cmpd="sng" algn="ctr">
                      <a:solidFill>
                        <a:srgbClr val="666666"/>
                      </a:solidFill>
                      <a:prstDash val="solid"/>
                      <a:round/>
                      <a:headEnd type="none" w="med" len="med"/>
                      <a:tailEnd type="none" w="med" len="med"/>
                    </a:lnT>
                    <a:lnB>
                      <a:noFill/>
                    </a:lnB>
                    <a:solidFill>
                      <a:srgbClr val="E7E6E6"/>
                    </a:solidFill>
                  </a:tcPr>
                </a:tc>
                <a:tc>
                  <a:txBody>
                    <a:bodyPr/>
                    <a:lstStyle/>
                    <a:p>
                      <a:pPr algn="ctr">
                        <a:lnSpc>
                          <a:spcPct val="115000"/>
                        </a:lnSpc>
                        <a:spcAft>
                          <a:spcPts val="0"/>
                        </a:spcAft>
                      </a:pPr>
                      <a:r>
                        <a:rPr lang="fr-FR" sz="1600">
                          <a:effectLst/>
                          <a:latin typeface="Calibri" panose="020F0502020204030204" pitchFamily="34" charset="0"/>
                          <a:ea typeface="Calibri" panose="020F0502020204030204" pitchFamily="34" charset="0"/>
                          <a:cs typeface="Times New Roman" panose="02020603050405020304" pitchFamily="18" charset="0"/>
                        </a:rPr>
                        <a:t>13,9</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w="19050" cap="flat" cmpd="sng" algn="ctr">
                      <a:solidFill>
                        <a:srgbClr val="000000"/>
                      </a:solidFill>
                      <a:prstDash val="solid"/>
                      <a:round/>
                      <a:headEnd type="none" w="med" len="med"/>
                      <a:tailEnd type="none" w="med" len="med"/>
                    </a:lnR>
                    <a:lnT w="19050" cap="flat" cmpd="sng" algn="ctr">
                      <a:solidFill>
                        <a:srgbClr val="666666"/>
                      </a:solidFill>
                      <a:prstDash val="solid"/>
                      <a:round/>
                      <a:headEnd type="none" w="med" len="med"/>
                      <a:tailEnd type="none" w="med" len="med"/>
                    </a:lnT>
                    <a:lnB>
                      <a:noFill/>
                    </a:lnB>
                    <a:solidFill>
                      <a:srgbClr val="E7E6E6"/>
                    </a:solidFill>
                  </a:tcPr>
                </a:tc>
                <a:extLst>
                  <a:ext uri="{0D108BD9-81ED-4DB2-BD59-A6C34878D82A}">
                    <a16:rowId xmlns:a16="http://schemas.microsoft.com/office/drawing/2014/main" val="3390241386"/>
                  </a:ext>
                </a:extLst>
              </a:tr>
              <a:tr h="387339">
                <a:tc>
                  <a:txBody>
                    <a:bodyPr/>
                    <a:lstStyle/>
                    <a:p>
                      <a:pPr algn="ctr">
                        <a:lnSpc>
                          <a:spcPct val="115000"/>
                        </a:lnSpc>
                        <a:spcAft>
                          <a:spcPts val="0"/>
                        </a:spcAft>
                      </a:pPr>
                      <a:r>
                        <a:rPr lang="fr-FR" sz="1600">
                          <a:effectLst/>
                          <a:latin typeface="Calibri" panose="020F0502020204030204" pitchFamily="34" charset="0"/>
                          <a:ea typeface="Calibri" panose="020F0502020204030204" pitchFamily="34" charset="0"/>
                          <a:cs typeface="Times New Roman" panose="02020603050405020304" pitchFamily="18" charset="0"/>
                        </a:rPr>
                        <a:t>Essai 2</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a:lnSpc>
                          <a:spcPct val="115000"/>
                        </a:lnSpc>
                        <a:spcAft>
                          <a:spcPts val="0"/>
                        </a:spcAft>
                      </a:pPr>
                      <a:r>
                        <a:rPr lang="fr-FR" sz="1600">
                          <a:effectLst/>
                          <a:latin typeface="Calibri" panose="020F0502020204030204" pitchFamily="34" charset="0"/>
                          <a:ea typeface="Calibri" panose="020F0502020204030204" pitchFamily="34" charset="0"/>
                          <a:cs typeface="Times New Roman" panose="02020603050405020304" pitchFamily="18" charset="0"/>
                        </a:rPr>
                        <a:t>Hélium</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ctr">
                        <a:lnSpc>
                          <a:spcPct val="115000"/>
                        </a:lnSpc>
                        <a:spcAft>
                          <a:spcPts val="0"/>
                        </a:spcAft>
                      </a:pPr>
                      <a:r>
                        <a:rPr lang="fr-FR" sz="1600">
                          <a:effectLst/>
                          <a:latin typeface="Calibri" panose="020F0502020204030204" pitchFamily="34" charset="0"/>
                          <a:ea typeface="Calibri" panose="020F0502020204030204" pitchFamily="34" charset="0"/>
                          <a:cs typeface="Times New Roman" panose="02020603050405020304" pitchFamily="18" charset="0"/>
                        </a:rPr>
                        <a:t>120</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ctr">
                        <a:lnSpc>
                          <a:spcPct val="115000"/>
                        </a:lnSpc>
                        <a:spcAft>
                          <a:spcPts val="0"/>
                        </a:spcAft>
                      </a:pPr>
                      <a:r>
                        <a:rPr lang="fr-FR" sz="1600">
                          <a:effectLst/>
                          <a:latin typeface="Calibri" panose="020F0502020204030204" pitchFamily="34" charset="0"/>
                          <a:ea typeface="Calibri" panose="020F0502020204030204" pitchFamily="34" charset="0"/>
                          <a:cs typeface="Times New Roman" panose="02020603050405020304" pitchFamily="18" charset="0"/>
                        </a:rPr>
                        <a:t>3,80.10</a:t>
                      </a:r>
                      <a:r>
                        <a:rPr lang="fr-FR" sz="1600" baseline="30000">
                          <a:effectLst/>
                          <a:latin typeface="Calibri" panose="020F0502020204030204" pitchFamily="34" charset="0"/>
                          <a:ea typeface="Calibri" panose="020F0502020204030204" pitchFamily="34" charset="0"/>
                          <a:cs typeface="Times New Roman" panose="02020603050405020304" pitchFamily="18" charset="0"/>
                        </a:rPr>
                        <a:t>-5</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ctr">
                        <a:lnSpc>
                          <a:spcPct val="115000"/>
                        </a:lnSpc>
                        <a:spcAft>
                          <a:spcPts val="0"/>
                        </a:spcAft>
                      </a:pPr>
                      <a:r>
                        <a:rPr lang="fr-FR" sz="1600">
                          <a:effectLst/>
                          <a:latin typeface="Calibri" panose="020F0502020204030204" pitchFamily="34" charset="0"/>
                          <a:ea typeface="Calibri" panose="020F0502020204030204" pitchFamily="34" charset="0"/>
                          <a:cs typeface="Times New Roman" panose="02020603050405020304" pitchFamily="18" charset="0"/>
                        </a:rPr>
                        <a:t>2,43</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ctr">
                        <a:lnSpc>
                          <a:spcPct val="115000"/>
                        </a:lnSpc>
                        <a:spcAft>
                          <a:spcPts val="0"/>
                        </a:spcAft>
                      </a:pPr>
                      <a:r>
                        <a:rPr lang="fr-FR" sz="1600">
                          <a:effectLst/>
                          <a:latin typeface="Calibri" panose="020F0502020204030204" pitchFamily="34" charset="0"/>
                          <a:ea typeface="Calibri" panose="020F0502020204030204" pitchFamily="34" charset="0"/>
                          <a:cs typeface="Times New Roman" panose="02020603050405020304" pitchFamily="18" charset="0"/>
                        </a:rPr>
                        <a:t>0,49</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ctr">
                        <a:lnSpc>
                          <a:spcPct val="115000"/>
                        </a:lnSpc>
                        <a:spcAft>
                          <a:spcPts val="0"/>
                        </a:spcAft>
                      </a:pPr>
                      <a:r>
                        <a:rPr lang="fr-FR" sz="1600">
                          <a:effectLst/>
                          <a:latin typeface="Calibri" panose="020F0502020204030204" pitchFamily="34" charset="0"/>
                          <a:ea typeface="Calibri" panose="020F0502020204030204" pitchFamily="34" charset="0"/>
                          <a:cs typeface="Times New Roman" panose="02020603050405020304" pitchFamily="18" charset="0"/>
                        </a:rPr>
                        <a:t>0,41</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ctr">
                        <a:lnSpc>
                          <a:spcPct val="115000"/>
                        </a:lnSpc>
                        <a:spcAft>
                          <a:spcPts val="0"/>
                        </a:spcAft>
                      </a:pPr>
                      <a:r>
                        <a:rPr lang="fr-FR" sz="1600">
                          <a:effectLst/>
                          <a:latin typeface="Calibri" panose="020F0502020204030204" pitchFamily="34" charset="0"/>
                          <a:ea typeface="Calibri" panose="020F0502020204030204" pitchFamily="34" charset="0"/>
                          <a:cs typeface="Times New Roman" panose="02020603050405020304" pitchFamily="18" charset="0"/>
                        </a:rPr>
                        <a:t>11000</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ctr">
                        <a:lnSpc>
                          <a:spcPct val="115000"/>
                        </a:lnSpc>
                        <a:spcAft>
                          <a:spcPts val="0"/>
                        </a:spcAft>
                      </a:pPr>
                      <a:r>
                        <a:rPr lang="fr-FR" sz="1600">
                          <a:effectLst/>
                          <a:latin typeface="Calibri" panose="020F0502020204030204" pitchFamily="34" charset="0"/>
                          <a:ea typeface="Calibri" panose="020F0502020204030204" pitchFamily="34" charset="0"/>
                          <a:cs typeface="Times New Roman" panose="02020603050405020304" pitchFamily="18" charset="0"/>
                        </a:rPr>
                        <a:t>288000</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ctr">
                        <a:lnSpc>
                          <a:spcPct val="115000"/>
                        </a:lnSpc>
                        <a:spcAft>
                          <a:spcPts val="0"/>
                        </a:spcAft>
                      </a:pPr>
                      <a:r>
                        <a:rPr lang="fr-FR" sz="1600">
                          <a:effectLst/>
                          <a:latin typeface="Calibri" panose="020F0502020204030204" pitchFamily="34" charset="0"/>
                          <a:ea typeface="Calibri" panose="020F0502020204030204" pitchFamily="34" charset="0"/>
                          <a:cs typeface="Times New Roman" panose="02020603050405020304" pitchFamily="18" charset="0"/>
                        </a:rPr>
                        <a:t>14,6</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w="190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704658028"/>
                  </a:ext>
                </a:extLst>
              </a:tr>
              <a:tr h="392980">
                <a:tc>
                  <a:txBody>
                    <a:bodyPr/>
                    <a:lstStyle/>
                    <a:p>
                      <a:pPr algn="ctr">
                        <a:lnSpc>
                          <a:spcPct val="115000"/>
                        </a:lnSpc>
                        <a:spcAft>
                          <a:spcPts val="0"/>
                        </a:spcAft>
                      </a:pPr>
                      <a:r>
                        <a:rPr lang="fr-FR" sz="1600">
                          <a:effectLst/>
                          <a:latin typeface="Calibri" panose="020F0502020204030204" pitchFamily="34" charset="0"/>
                          <a:ea typeface="Calibri" panose="020F0502020204030204" pitchFamily="34" charset="0"/>
                          <a:cs typeface="Times New Roman" panose="02020603050405020304" pitchFamily="18" charset="0"/>
                        </a:rPr>
                        <a:t>Essai 3</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a:noFill/>
                    </a:lnR>
                    <a:lnT>
                      <a:noFill/>
                    </a:lnT>
                    <a:lnB w="19050" cap="flat" cmpd="sng" algn="ctr">
                      <a:solidFill>
                        <a:srgbClr val="000000"/>
                      </a:solidFill>
                      <a:prstDash val="solid"/>
                      <a:round/>
                      <a:headEnd type="none" w="med" len="med"/>
                      <a:tailEnd type="none" w="med" len="med"/>
                    </a:lnB>
                    <a:solidFill>
                      <a:srgbClr val="E7E6E6"/>
                    </a:solidFill>
                  </a:tcPr>
                </a:tc>
                <a:tc>
                  <a:txBody>
                    <a:bodyPr/>
                    <a:lstStyle/>
                    <a:p>
                      <a:pPr algn="ctr">
                        <a:lnSpc>
                          <a:spcPct val="115000"/>
                        </a:lnSpc>
                        <a:spcAft>
                          <a:spcPts val="0"/>
                        </a:spcAft>
                      </a:pPr>
                      <a:r>
                        <a:rPr lang="fr-FR" sz="1600">
                          <a:effectLst/>
                          <a:latin typeface="Calibri" panose="020F0502020204030204" pitchFamily="34" charset="0"/>
                          <a:ea typeface="Calibri" panose="020F0502020204030204" pitchFamily="34" charset="0"/>
                          <a:cs typeface="Times New Roman" panose="02020603050405020304" pitchFamily="18" charset="0"/>
                        </a:rPr>
                        <a:t>Air</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9050" cap="flat" cmpd="sng" algn="ctr">
                      <a:solidFill>
                        <a:srgbClr val="000000"/>
                      </a:solidFill>
                      <a:prstDash val="solid"/>
                      <a:round/>
                      <a:headEnd type="none" w="med" len="med"/>
                      <a:tailEnd type="none" w="med" len="med"/>
                    </a:lnB>
                    <a:solidFill>
                      <a:srgbClr val="E7E6E6"/>
                    </a:solidFill>
                  </a:tcPr>
                </a:tc>
                <a:tc>
                  <a:txBody>
                    <a:bodyPr/>
                    <a:lstStyle/>
                    <a:p>
                      <a:pPr algn="ctr">
                        <a:lnSpc>
                          <a:spcPct val="115000"/>
                        </a:lnSpc>
                        <a:spcAft>
                          <a:spcPts val="0"/>
                        </a:spcAft>
                      </a:pPr>
                      <a:r>
                        <a:rPr lang="fr-FR" sz="1600">
                          <a:effectLst/>
                          <a:latin typeface="Calibri" panose="020F0502020204030204" pitchFamily="34" charset="0"/>
                          <a:ea typeface="Calibri" panose="020F0502020204030204" pitchFamily="34" charset="0"/>
                          <a:cs typeface="Times New Roman" panose="02020603050405020304" pitchFamily="18" charset="0"/>
                        </a:rPr>
                        <a:t>53</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9050" cap="flat" cmpd="sng" algn="ctr">
                      <a:solidFill>
                        <a:srgbClr val="000000"/>
                      </a:solidFill>
                      <a:prstDash val="solid"/>
                      <a:round/>
                      <a:headEnd type="none" w="med" len="med"/>
                      <a:tailEnd type="none" w="med" len="med"/>
                    </a:lnB>
                    <a:solidFill>
                      <a:srgbClr val="E7E6E6"/>
                    </a:solidFill>
                  </a:tcPr>
                </a:tc>
                <a:tc>
                  <a:txBody>
                    <a:bodyPr/>
                    <a:lstStyle/>
                    <a:p>
                      <a:pPr algn="ctr">
                        <a:lnSpc>
                          <a:spcPct val="115000"/>
                        </a:lnSpc>
                        <a:spcAft>
                          <a:spcPts val="0"/>
                        </a:spcAft>
                      </a:pPr>
                      <a:r>
                        <a:rPr lang="fr-FR" sz="1600">
                          <a:effectLst/>
                          <a:latin typeface="Calibri" panose="020F0502020204030204" pitchFamily="34" charset="0"/>
                          <a:ea typeface="Calibri" panose="020F0502020204030204" pitchFamily="34" charset="0"/>
                          <a:cs typeface="Times New Roman" panose="02020603050405020304" pitchFamily="18" charset="0"/>
                        </a:rPr>
                        <a:t>1,13.10</a:t>
                      </a:r>
                      <a:r>
                        <a:rPr lang="fr-FR" sz="1600" baseline="30000">
                          <a:effectLst/>
                          <a:latin typeface="Calibri" panose="020F0502020204030204" pitchFamily="34" charset="0"/>
                          <a:ea typeface="Calibri" panose="020F0502020204030204" pitchFamily="34" charset="0"/>
                          <a:cs typeface="Times New Roman" panose="02020603050405020304" pitchFamily="18" charset="0"/>
                        </a:rPr>
                        <a:t>-5</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9050" cap="flat" cmpd="sng" algn="ctr">
                      <a:solidFill>
                        <a:srgbClr val="000000"/>
                      </a:solidFill>
                      <a:prstDash val="solid"/>
                      <a:round/>
                      <a:headEnd type="none" w="med" len="med"/>
                      <a:tailEnd type="none" w="med" len="med"/>
                    </a:lnB>
                    <a:solidFill>
                      <a:srgbClr val="E7E6E6"/>
                    </a:solidFill>
                  </a:tcPr>
                </a:tc>
                <a:tc>
                  <a:txBody>
                    <a:bodyPr/>
                    <a:lstStyle/>
                    <a:p>
                      <a:pPr algn="ctr">
                        <a:lnSpc>
                          <a:spcPct val="115000"/>
                        </a:lnSpc>
                        <a:spcAft>
                          <a:spcPts val="0"/>
                        </a:spcAft>
                      </a:pPr>
                      <a:r>
                        <a:rPr lang="fr-FR" sz="1600">
                          <a:effectLst/>
                          <a:latin typeface="Calibri" panose="020F0502020204030204" pitchFamily="34" charset="0"/>
                          <a:ea typeface="Calibri" panose="020F0502020204030204" pitchFamily="34" charset="0"/>
                          <a:cs typeface="Times New Roman" panose="02020603050405020304" pitchFamily="18" charset="0"/>
                        </a:rPr>
                        <a:t>0,73</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9050" cap="flat" cmpd="sng" algn="ctr">
                      <a:solidFill>
                        <a:srgbClr val="000000"/>
                      </a:solidFill>
                      <a:prstDash val="solid"/>
                      <a:round/>
                      <a:headEnd type="none" w="med" len="med"/>
                      <a:tailEnd type="none" w="med" len="med"/>
                    </a:lnB>
                    <a:solidFill>
                      <a:srgbClr val="E7E6E6"/>
                    </a:solidFill>
                  </a:tcPr>
                </a:tc>
                <a:tc>
                  <a:txBody>
                    <a:bodyPr/>
                    <a:lstStyle/>
                    <a:p>
                      <a:pPr algn="ctr">
                        <a:lnSpc>
                          <a:spcPct val="115000"/>
                        </a:lnSpc>
                        <a:spcAft>
                          <a:spcPts val="0"/>
                        </a:spcAft>
                      </a:pPr>
                      <a:r>
                        <a:rPr lang="fr-FR" sz="1600">
                          <a:effectLst/>
                          <a:latin typeface="Calibri" panose="020F0502020204030204" pitchFamily="34" charset="0"/>
                          <a:ea typeface="Calibri" panose="020F0502020204030204" pitchFamily="34" charset="0"/>
                          <a:cs typeface="Times New Roman" panose="02020603050405020304" pitchFamily="18" charset="0"/>
                        </a:rPr>
                        <a:t>1,40</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9050" cap="flat" cmpd="sng" algn="ctr">
                      <a:solidFill>
                        <a:srgbClr val="000000"/>
                      </a:solidFill>
                      <a:prstDash val="solid"/>
                      <a:round/>
                      <a:headEnd type="none" w="med" len="med"/>
                      <a:tailEnd type="none" w="med" len="med"/>
                    </a:lnB>
                    <a:solidFill>
                      <a:srgbClr val="E7E6E6"/>
                    </a:solidFill>
                  </a:tcPr>
                </a:tc>
                <a:tc>
                  <a:txBody>
                    <a:bodyPr/>
                    <a:lstStyle/>
                    <a:p>
                      <a:pPr algn="ctr">
                        <a:lnSpc>
                          <a:spcPct val="115000"/>
                        </a:lnSpc>
                        <a:spcAft>
                          <a:spcPts val="0"/>
                        </a:spcAft>
                      </a:pPr>
                      <a:r>
                        <a:rPr lang="fr-FR" sz="1600">
                          <a:effectLst/>
                          <a:latin typeface="Calibri" panose="020F0502020204030204" pitchFamily="34" charset="0"/>
                          <a:ea typeface="Calibri" panose="020F0502020204030204" pitchFamily="34" charset="0"/>
                          <a:cs typeface="Times New Roman" panose="02020603050405020304" pitchFamily="18" charset="0"/>
                        </a:rPr>
                        <a:t>1,17</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9050" cap="flat" cmpd="sng" algn="ctr">
                      <a:solidFill>
                        <a:srgbClr val="000000"/>
                      </a:solidFill>
                      <a:prstDash val="solid"/>
                      <a:round/>
                      <a:headEnd type="none" w="med" len="med"/>
                      <a:tailEnd type="none" w="med" len="med"/>
                    </a:lnB>
                    <a:solidFill>
                      <a:srgbClr val="E7E6E6"/>
                    </a:solidFill>
                  </a:tcPr>
                </a:tc>
                <a:tc>
                  <a:txBody>
                    <a:bodyPr/>
                    <a:lstStyle/>
                    <a:p>
                      <a:pPr algn="ctr">
                        <a:lnSpc>
                          <a:spcPct val="115000"/>
                        </a:lnSpc>
                        <a:spcAft>
                          <a:spcPts val="0"/>
                        </a:spcAft>
                      </a:pPr>
                      <a:r>
                        <a:rPr lang="fr-FR" sz="1600">
                          <a:effectLst/>
                          <a:latin typeface="Calibri" panose="020F0502020204030204" pitchFamily="34" charset="0"/>
                          <a:ea typeface="Calibri" panose="020F0502020204030204" pitchFamily="34" charset="0"/>
                          <a:cs typeface="Times New Roman" panose="02020603050405020304" pitchFamily="18" charset="0"/>
                        </a:rPr>
                        <a:t>16400</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9050" cap="flat" cmpd="sng" algn="ctr">
                      <a:solidFill>
                        <a:srgbClr val="000000"/>
                      </a:solidFill>
                      <a:prstDash val="solid"/>
                      <a:round/>
                      <a:headEnd type="none" w="med" len="med"/>
                      <a:tailEnd type="none" w="med" len="med"/>
                    </a:lnB>
                    <a:solidFill>
                      <a:srgbClr val="E7E6E6"/>
                    </a:solidFill>
                  </a:tcPr>
                </a:tc>
                <a:tc>
                  <a:txBody>
                    <a:bodyPr/>
                    <a:lstStyle/>
                    <a:p>
                      <a:pPr algn="ctr">
                        <a:lnSpc>
                          <a:spcPct val="115000"/>
                        </a:lnSpc>
                        <a:spcAft>
                          <a:spcPts val="0"/>
                        </a:spcAft>
                      </a:pPr>
                      <a:r>
                        <a:rPr lang="fr-FR" sz="1600">
                          <a:effectLst/>
                          <a:latin typeface="Calibri" panose="020F0502020204030204" pitchFamily="34" charset="0"/>
                          <a:ea typeface="Calibri" panose="020F0502020204030204" pitchFamily="34" charset="0"/>
                          <a:cs typeface="Times New Roman" panose="02020603050405020304" pitchFamily="18" charset="0"/>
                        </a:rPr>
                        <a:t>571000</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9050" cap="flat" cmpd="sng" algn="ctr">
                      <a:solidFill>
                        <a:srgbClr val="000000"/>
                      </a:solidFill>
                      <a:prstDash val="solid"/>
                      <a:round/>
                      <a:headEnd type="none" w="med" len="med"/>
                      <a:tailEnd type="none" w="med" len="med"/>
                    </a:lnB>
                    <a:solidFill>
                      <a:srgbClr val="E7E6E6"/>
                    </a:solidFill>
                  </a:tcPr>
                </a:tc>
                <a:tc>
                  <a:txBody>
                    <a:bodyPr/>
                    <a:lstStyle/>
                    <a:p>
                      <a:pPr algn="ctr">
                        <a:lnSpc>
                          <a:spcPct val="115000"/>
                        </a:lnSpc>
                        <a:spcAft>
                          <a:spcPts val="0"/>
                        </a:spcAft>
                      </a:pPr>
                      <a:r>
                        <a:rPr lang="fr-FR" sz="1600" dirty="0">
                          <a:effectLst/>
                          <a:latin typeface="Calibri" panose="020F0502020204030204" pitchFamily="34" charset="0"/>
                          <a:ea typeface="Calibri" panose="020F0502020204030204" pitchFamily="34" charset="0"/>
                          <a:cs typeface="Times New Roman" panose="02020603050405020304" pitchFamily="18" charset="0"/>
                        </a:rPr>
                        <a:t>18,2</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755539656"/>
                  </a:ext>
                </a:extLst>
              </a:tr>
            </a:tbl>
          </a:graphicData>
        </a:graphic>
      </p:graphicFrame>
      <p:sp>
        <p:nvSpPr>
          <p:cNvPr id="17" name="Espace réservé du pied de page 3">
            <a:extLst>
              <a:ext uri="{FF2B5EF4-FFF2-40B4-BE49-F238E27FC236}">
                <a16:creationId xmlns:a16="http://schemas.microsoft.com/office/drawing/2014/main" id="{88C69926-CA18-4734-B74C-9DAFAE57B3F5}"/>
              </a:ext>
            </a:extLst>
          </p:cNvPr>
          <p:cNvSpPr>
            <a:spLocks noGrp="1"/>
          </p:cNvSpPr>
          <p:nvPr>
            <p:ph type="ftr" sz="quarter" idx="11"/>
          </p:nvPr>
        </p:nvSpPr>
        <p:spPr>
          <a:xfrm>
            <a:off x="4038600" y="6356350"/>
            <a:ext cx="4114800" cy="365125"/>
          </a:xfrm>
        </p:spPr>
        <p:txBody>
          <a:bodyPr/>
          <a:lstStyle/>
          <a:p>
            <a:r>
              <a:rPr lang="fr-FR" dirty="0">
                <a:solidFill>
                  <a:schemeClr val="bg1"/>
                </a:solidFill>
              </a:rPr>
              <a:t>Fab60 - Alexandre MOUTTE</a:t>
            </a:r>
            <a:endParaRPr lang="en-GB" dirty="0">
              <a:solidFill>
                <a:schemeClr val="bg1"/>
              </a:solidFill>
            </a:endParaRPr>
          </a:p>
        </p:txBody>
      </p:sp>
      <p:sp>
        <p:nvSpPr>
          <p:cNvPr id="20" name="Espace réservé de la date 5">
            <a:extLst>
              <a:ext uri="{FF2B5EF4-FFF2-40B4-BE49-F238E27FC236}">
                <a16:creationId xmlns:a16="http://schemas.microsoft.com/office/drawing/2014/main" id="{2976D587-E264-4AA7-8527-DC433512A26C}"/>
              </a:ext>
            </a:extLst>
          </p:cNvPr>
          <p:cNvSpPr>
            <a:spLocks noGrp="1"/>
          </p:cNvSpPr>
          <p:nvPr>
            <p:ph type="dt" sz="half" idx="10"/>
          </p:nvPr>
        </p:nvSpPr>
        <p:spPr>
          <a:xfrm>
            <a:off x="838200" y="6356350"/>
            <a:ext cx="2743200" cy="365125"/>
          </a:xfrm>
        </p:spPr>
        <p:txBody>
          <a:bodyPr/>
          <a:lstStyle/>
          <a:p>
            <a:r>
              <a:rPr lang="fr-FR" dirty="0">
                <a:solidFill>
                  <a:schemeClr val="bg1"/>
                </a:solidFill>
              </a:rPr>
              <a:t>10/07/2019</a:t>
            </a:r>
            <a:endParaRPr lang="en-GB" dirty="0">
              <a:solidFill>
                <a:schemeClr val="bg1"/>
              </a:solidFill>
            </a:endParaRPr>
          </a:p>
        </p:txBody>
      </p:sp>
    </p:spTree>
    <p:extLst>
      <p:ext uri="{BB962C8B-B14F-4D97-AF65-F5344CB8AC3E}">
        <p14:creationId xmlns:p14="http://schemas.microsoft.com/office/powerpoint/2010/main" val="4112701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400" fill="hold"/>
                                        <p:tgtEl>
                                          <p:spTgt spid="26"/>
                                        </p:tgtEl>
                                        <p:attrNameLst>
                                          <p:attrName>ppt_w</p:attrName>
                                        </p:attrNameLst>
                                      </p:cBhvr>
                                      <p:tavLst>
                                        <p:tav tm="0">
                                          <p:val>
                                            <p:fltVal val="0"/>
                                          </p:val>
                                        </p:tav>
                                        <p:tav tm="100000">
                                          <p:val>
                                            <p:strVal val="#ppt_w"/>
                                          </p:val>
                                        </p:tav>
                                      </p:tavLst>
                                    </p:anim>
                                    <p:anim calcmode="lin" valueType="num">
                                      <p:cBhvr>
                                        <p:cTn id="8" dur="400" fill="hold"/>
                                        <p:tgtEl>
                                          <p:spTgt spid="26"/>
                                        </p:tgtEl>
                                        <p:attrNameLst>
                                          <p:attrName>ppt_h</p:attrName>
                                        </p:attrNameLst>
                                      </p:cBhvr>
                                      <p:tavLst>
                                        <p:tav tm="0">
                                          <p:val>
                                            <p:fltVal val="0"/>
                                          </p:val>
                                        </p:tav>
                                        <p:tav tm="100000">
                                          <p:val>
                                            <p:strVal val="#ppt_h"/>
                                          </p:val>
                                        </p:tav>
                                      </p:tavLst>
                                    </p:anim>
                                    <p:animEffect transition="in" filter="fade">
                                      <p:cBhvr>
                                        <p:cTn id="9" dur="400"/>
                                        <p:tgtEl>
                                          <p:spTgt spid="26"/>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400" fill="hold"/>
                                        <p:tgtEl>
                                          <p:spTgt spid="12"/>
                                        </p:tgtEl>
                                        <p:attrNameLst>
                                          <p:attrName>ppt_w</p:attrName>
                                        </p:attrNameLst>
                                      </p:cBhvr>
                                      <p:tavLst>
                                        <p:tav tm="0">
                                          <p:val>
                                            <p:fltVal val="0"/>
                                          </p:val>
                                        </p:tav>
                                        <p:tav tm="100000">
                                          <p:val>
                                            <p:strVal val="#ppt_w"/>
                                          </p:val>
                                        </p:tav>
                                      </p:tavLst>
                                    </p:anim>
                                    <p:anim calcmode="lin" valueType="num">
                                      <p:cBhvr>
                                        <p:cTn id="13" dur="400" fill="hold"/>
                                        <p:tgtEl>
                                          <p:spTgt spid="12"/>
                                        </p:tgtEl>
                                        <p:attrNameLst>
                                          <p:attrName>ppt_h</p:attrName>
                                        </p:attrNameLst>
                                      </p:cBhvr>
                                      <p:tavLst>
                                        <p:tav tm="0">
                                          <p:val>
                                            <p:fltVal val="0"/>
                                          </p:val>
                                        </p:tav>
                                        <p:tav tm="100000">
                                          <p:val>
                                            <p:strVal val="#ppt_h"/>
                                          </p:val>
                                        </p:tav>
                                      </p:tavLst>
                                    </p:anim>
                                    <p:animEffect transition="in" filter="fade">
                                      <p:cBhvr>
                                        <p:cTn id="14" dur="400"/>
                                        <p:tgtEl>
                                          <p:spTgt spid="12"/>
                                        </p:tgtEl>
                                      </p:cBhvr>
                                    </p:animEffect>
                                  </p:childTnLst>
                                </p:cTn>
                              </p:par>
                              <p:par>
                                <p:cTn id="15" presetID="53"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400" fill="hold"/>
                                        <p:tgtEl>
                                          <p:spTgt spid="16"/>
                                        </p:tgtEl>
                                        <p:attrNameLst>
                                          <p:attrName>ppt_w</p:attrName>
                                        </p:attrNameLst>
                                      </p:cBhvr>
                                      <p:tavLst>
                                        <p:tav tm="0">
                                          <p:val>
                                            <p:fltVal val="0"/>
                                          </p:val>
                                        </p:tav>
                                        <p:tav tm="100000">
                                          <p:val>
                                            <p:strVal val="#ppt_w"/>
                                          </p:val>
                                        </p:tav>
                                      </p:tavLst>
                                    </p:anim>
                                    <p:anim calcmode="lin" valueType="num">
                                      <p:cBhvr>
                                        <p:cTn id="18" dur="400" fill="hold"/>
                                        <p:tgtEl>
                                          <p:spTgt spid="16"/>
                                        </p:tgtEl>
                                        <p:attrNameLst>
                                          <p:attrName>ppt_h</p:attrName>
                                        </p:attrNameLst>
                                      </p:cBhvr>
                                      <p:tavLst>
                                        <p:tav tm="0">
                                          <p:val>
                                            <p:fltVal val="0"/>
                                          </p:val>
                                        </p:tav>
                                        <p:tav tm="100000">
                                          <p:val>
                                            <p:strVal val="#ppt_h"/>
                                          </p:val>
                                        </p:tav>
                                      </p:tavLst>
                                    </p:anim>
                                    <p:animEffect transition="in" filter="fade">
                                      <p:cBhvr>
                                        <p:cTn id="19" dur="400"/>
                                        <p:tgtEl>
                                          <p:spTgt spid="16"/>
                                        </p:tgtEl>
                                      </p:cBhvr>
                                    </p:animEffect>
                                  </p:childTnLst>
                                </p:cTn>
                              </p:par>
                              <p:par>
                                <p:cTn id="20" presetID="53" presetClass="entr" presetSubtype="16"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p:cTn id="22" dur="400" fill="hold"/>
                                        <p:tgtEl>
                                          <p:spTgt spid="27"/>
                                        </p:tgtEl>
                                        <p:attrNameLst>
                                          <p:attrName>ppt_w</p:attrName>
                                        </p:attrNameLst>
                                      </p:cBhvr>
                                      <p:tavLst>
                                        <p:tav tm="0">
                                          <p:val>
                                            <p:fltVal val="0"/>
                                          </p:val>
                                        </p:tav>
                                        <p:tav tm="100000">
                                          <p:val>
                                            <p:strVal val="#ppt_w"/>
                                          </p:val>
                                        </p:tav>
                                      </p:tavLst>
                                    </p:anim>
                                    <p:anim calcmode="lin" valueType="num">
                                      <p:cBhvr>
                                        <p:cTn id="23" dur="400" fill="hold"/>
                                        <p:tgtEl>
                                          <p:spTgt spid="27"/>
                                        </p:tgtEl>
                                        <p:attrNameLst>
                                          <p:attrName>ppt_h</p:attrName>
                                        </p:attrNameLst>
                                      </p:cBhvr>
                                      <p:tavLst>
                                        <p:tav tm="0">
                                          <p:val>
                                            <p:fltVal val="0"/>
                                          </p:val>
                                        </p:tav>
                                        <p:tav tm="100000">
                                          <p:val>
                                            <p:strVal val="#ppt_h"/>
                                          </p:val>
                                        </p:tav>
                                      </p:tavLst>
                                    </p:anim>
                                    <p:animEffect transition="in" filter="fade">
                                      <p:cBhvr>
                                        <p:cTn id="24" dur="400"/>
                                        <p:tgtEl>
                                          <p:spTgt spid="2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400" fill="hold"/>
                                        <p:tgtEl>
                                          <p:spTgt spid="18"/>
                                        </p:tgtEl>
                                        <p:attrNameLst>
                                          <p:attrName>ppt_w</p:attrName>
                                        </p:attrNameLst>
                                      </p:cBhvr>
                                      <p:tavLst>
                                        <p:tav tm="0">
                                          <p:val>
                                            <p:fltVal val="0"/>
                                          </p:val>
                                        </p:tav>
                                        <p:tav tm="100000">
                                          <p:val>
                                            <p:strVal val="#ppt_w"/>
                                          </p:val>
                                        </p:tav>
                                      </p:tavLst>
                                    </p:anim>
                                    <p:anim calcmode="lin" valueType="num">
                                      <p:cBhvr>
                                        <p:cTn id="28" dur="400" fill="hold"/>
                                        <p:tgtEl>
                                          <p:spTgt spid="18"/>
                                        </p:tgtEl>
                                        <p:attrNameLst>
                                          <p:attrName>ppt_h</p:attrName>
                                        </p:attrNameLst>
                                      </p:cBhvr>
                                      <p:tavLst>
                                        <p:tav tm="0">
                                          <p:val>
                                            <p:fltVal val="0"/>
                                          </p:val>
                                        </p:tav>
                                        <p:tav tm="100000">
                                          <p:val>
                                            <p:strVal val="#ppt_h"/>
                                          </p:val>
                                        </p:tav>
                                      </p:tavLst>
                                    </p:anim>
                                    <p:animEffect transition="in" filter="fade">
                                      <p:cBhvr>
                                        <p:cTn id="29" dur="400"/>
                                        <p:tgtEl>
                                          <p:spTgt spid="18"/>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p:cTn id="32" dur="400" fill="hold"/>
                                        <p:tgtEl>
                                          <p:spTgt spid="19"/>
                                        </p:tgtEl>
                                        <p:attrNameLst>
                                          <p:attrName>ppt_w</p:attrName>
                                        </p:attrNameLst>
                                      </p:cBhvr>
                                      <p:tavLst>
                                        <p:tav tm="0">
                                          <p:val>
                                            <p:fltVal val="0"/>
                                          </p:val>
                                        </p:tav>
                                        <p:tav tm="100000">
                                          <p:val>
                                            <p:strVal val="#ppt_w"/>
                                          </p:val>
                                        </p:tav>
                                      </p:tavLst>
                                    </p:anim>
                                    <p:anim calcmode="lin" valueType="num">
                                      <p:cBhvr>
                                        <p:cTn id="33" dur="400" fill="hold"/>
                                        <p:tgtEl>
                                          <p:spTgt spid="19"/>
                                        </p:tgtEl>
                                        <p:attrNameLst>
                                          <p:attrName>ppt_h</p:attrName>
                                        </p:attrNameLst>
                                      </p:cBhvr>
                                      <p:tavLst>
                                        <p:tav tm="0">
                                          <p:val>
                                            <p:fltVal val="0"/>
                                          </p:val>
                                        </p:tav>
                                        <p:tav tm="100000">
                                          <p:val>
                                            <p:strVal val="#ppt_h"/>
                                          </p:val>
                                        </p:tav>
                                      </p:tavLst>
                                    </p:anim>
                                    <p:animEffect transition="in" filter="fade">
                                      <p:cBhvr>
                                        <p:cTn id="34" dur="400"/>
                                        <p:tgtEl>
                                          <p:spTgt spid="19"/>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p:cTn id="37" dur="400" fill="hold"/>
                                        <p:tgtEl>
                                          <p:spTgt spid="21"/>
                                        </p:tgtEl>
                                        <p:attrNameLst>
                                          <p:attrName>ppt_w</p:attrName>
                                        </p:attrNameLst>
                                      </p:cBhvr>
                                      <p:tavLst>
                                        <p:tav tm="0">
                                          <p:val>
                                            <p:fltVal val="0"/>
                                          </p:val>
                                        </p:tav>
                                        <p:tav tm="100000">
                                          <p:val>
                                            <p:strVal val="#ppt_w"/>
                                          </p:val>
                                        </p:tav>
                                      </p:tavLst>
                                    </p:anim>
                                    <p:anim calcmode="lin" valueType="num">
                                      <p:cBhvr>
                                        <p:cTn id="38" dur="400" fill="hold"/>
                                        <p:tgtEl>
                                          <p:spTgt spid="21"/>
                                        </p:tgtEl>
                                        <p:attrNameLst>
                                          <p:attrName>ppt_h</p:attrName>
                                        </p:attrNameLst>
                                      </p:cBhvr>
                                      <p:tavLst>
                                        <p:tav tm="0">
                                          <p:val>
                                            <p:fltVal val="0"/>
                                          </p:val>
                                        </p:tav>
                                        <p:tav tm="100000">
                                          <p:val>
                                            <p:strVal val="#ppt_h"/>
                                          </p:val>
                                        </p:tav>
                                      </p:tavLst>
                                    </p:anim>
                                    <p:animEffect transition="in" filter="fade">
                                      <p:cBhvr>
                                        <p:cTn id="39" dur="4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8" grpId="0"/>
      <p:bldP spid="19"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A4982"/>
        </a:solidFill>
        <a:effectLst/>
      </p:bgPr>
    </p:bg>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5F629AAE-2B6A-45ED-A701-1967BF5BB704}"/>
              </a:ext>
            </a:extLst>
          </p:cNvPr>
          <p:cNvSpPr>
            <a:spLocks noGrp="1"/>
          </p:cNvSpPr>
          <p:nvPr>
            <p:ph type="sldNum" sz="quarter" idx="12"/>
          </p:nvPr>
        </p:nvSpPr>
        <p:spPr/>
        <p:txBody>
          <a:bodyPr/>
          <a:lstStyle/>
          <a:p>
            <a:fld id="{B296CC3A-4777-4421-B37D-624034580792}" type="slidenum">
              <a:rPr lang="en-GB" smtClean="0">
                <a:solidFill>
                  <a:schemeClr val="bg1"/>
                </a:solidFill>
              </a:rPr>
              <a:t>16</a:t>
            </a:fld>
            <a:endParaRPr lang="en-GB" dirty="0">
              <a:solidFill>
                <a:schemeClr val="bg1"/>
              </a:solidFill>
            </a:endParaRPr>
          </a:p>
        </p:txBody>
      </p:sp>
      <p:sp>
        <p:nvSpPr>
          <p:cNvPr id="13" name="Rectangle 12">
            <a:extLst>
              <a:ext uri="{FF2B5EF4-FFF2-40B4-BE49-F238E27FC236}">
                <a16:creationId xmlns:a16="http://schemas.microsoft.com/office/drawing/2014/main" id="{FC7F8BB4-0BCF-464A-9AE9-B9CD536E8A38}"/>
              </a:ext>
            </a:extLst>
          </p:cNvPr>
          <p:cNvSpPr/>
          <p:nvPr/>
        </p:nvSpPr>
        <p:spPr>
          <a:xfrm>
            <a:off x="0" y="498393"/>
            <a:ext cx="12192000" cy="45719"/>
          </a:xfrm>
          <a:prstGeom prst="rect">
            <a:avLst/>
          </a:prstGeom>
          <a:solidFill>
            <a:srgbClr val="2A4982"/>
          </a:solidFill>
          <a:ln w="12700">
            <a:solidFill>
              <a:srgbClr val="2A49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E67FC258-0F33-4BBC-9F31-887B525996A1}"/>
              </a:ext>
            </a:extLst>
          </p:cNvPr>
          <p:cNvSpPr/>
          <p:nvPr/>
        </p:nvSpPr>
        <p:spPr>
          <a:xfrm>
            <a:off x="-4356" y="0"/>
            <a:ext cx="12192000" cy="6858000"/>
          </a:xfrm>
          <a:prstGeom prst="rect">
            <a:avLst/>
          </a:prstGeom>
          <a:noFill/>
          <a:ln w="28575">
            <a:solidFill>
              <a:srgbClr val="2A49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23" name="Espace réservé du contenu 6">
            <a:extLst>
              <a:ext uri="{FF2B5EF4-FFF2-40B4-BE49-F238E27FC236}">
                <a16:creationId xmlns:a16="http://schemas.microsoft.com/office/drawing/2014/main" id="{5C006D6E-BAA3-4DF6-B3D0-7882B00EE70B}"/>
              </a:ext>
            </a:extLst>
          </p:cNvPr>
          <p:cNvGraphicFramePr>
            <a:graphicFrameLocks/>
          </p:cNvGraphicFramePr>
          <p:nvPr/>
        </p:nvGraphicFramePr>
        <p:xfrm>
          <a:off x="838200" y="65647"/>
          <a:ext cx="10515600" cy="3584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4" name="Espace réservé du contenu 2">
            <a:extLst>
              <a:ext uri="{FF2B5EF4-FFF2-40B4-BE49-F238E27FC236}">
                <a16:creationId xmlns:a16="http://schemas.microsoft.com/office/drawing/2014/main" id="{D3B3F541-22F5-46EA-A39F-5FCE7FA0E342}"/>
              </a:ext>
            </a:extLst>
          </p:cNvPr>
          <p:cNvSpPr txBox="1">
            <a:spLocks/>
          </p:cNvSpPr>
          <p:nvPr/>
        </p:nvSpPr>
        <p:spPr>
          <a:xfrm>
            <a:off x="587994" y="779721"/>
            <a:ext cx="6034748" cy="365126"/>
          </a:xfrm>
          <a:prstGeom prst="rect">
            <a:avLst/>
          </a:prstGeom>
        </p:spPr>
        <p:txBody>
          <a:bodyPr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accent1">
                  <a:lumMod val="75000"/>
                </a:schemeClr>
              </a:buClr>
              <a:buFont typeface="Arial" panose="020B0604020202020204" pitchFamily="34" charset="0"/>
              <a:buNone/>
              <a:defRPr/>
            </a:pPr>
            <a:r>
              <a:rPr lang="fr-FR" sz="2200" u="sng" dirty="0">
                <a:solidFill>
                  <a:schemeClr val="bg1"/>
                </a:solidFill>
                <a:latin typeface="Calibri" panose="020F0502020204030204" pitchFamily="34" charset="0"/>
              </a:rPr>
              <a:t>Résultats sur l’axe</a:t>
            </a:r>
            <a:r>
              <a:rPr lang="fr-FR" sz="2200" dirty="0">
                <a:solidFill>
                  <a:schemeClr val="bg1"/>
                </a:solidFill>
                <a:latin typeface="Calibri" panose="020F0502020204030204" pitchFamily="34" charset="0"/>
              </a:rPr>
              <a:t> : relations de similitude</a:t>
            </a:r>
          </a:p>
        </p:txBody>
      </p:sp>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F5F840F8-EFD7-4677-AE4D-0D73BAF12778}"/>
                  </a:ext>
                </a:extLst>
              </p:cNvPr>
              <p:cNvSpPr/>
              <p:nvPr/>
            </p:nvSpPr>
            <p:spPr>
              <a:xfrm>
                <a:off x="4114100" y="2666322"/>
                <a:ext cx="1899623" cy="71038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GB" i="1" smtClean="0">
                              <a:solidFill>
                                <a:schemeClr val="bg1"/>
                              </a:solidFill>
                              <a:latin typeface="Cambria Math" panose="02040503050406030204" pitchFamily="18" charset="0"/>
                            </a:rPr>
                          </m:ctrlPr>
                        </m:fPr>
                        <m:num>
                          <m:sSub>
                            <m:sSubPr>
                              <m:ctrlPr>
                                <a:rPr lang="en-GB" i="1">
                                  <a:solidFill>
                                    <a:schemeClr val="bg1"/>
                                  </a:solidFill>
                                  <a:latin typeface="Cambria Math" panose="02040503050406030204" pitchFamily="18" charset="0"/>
                                </a:rPr>
                              </m:ctrlPr>
                            </m:sSubPr>
                            <m:e>
                              <m:r>
                                <m:rPr>
                                  <m:sty m:val="p"/>
                                </m:rPr>
                                <a:rPr lang="en-GB">
                                  <a:solidFill>
                                    <a:schemeClr val="bg1"/>
                                  </a:solidFill>
                                  <a:latin typeface="Cambria Math" panose="02040503050406030204" pitchFamily="18" charset="0"/>
                                </a:rPr>
                                <m:t>U</m:t>
                              </m:r>
                            </m:e>
                            <m:sub>
                              <m:r>
                                <m:rPr>
                                  <m:sty m:val="p"/>
                                </m:rPr>
                                <a:rPr lang="en-GB" i="0">
                                  <a:solidFill>
                                    <a:schemeClr val="bg1"/>
                                  </a:solidFill>
                                  <a:latin typeface="Cambria Math" panose="02040503050406030204" pitchFamily="18" charset="0"/>
                                </a:rPr>
                                <m:t>j</m:t>
                              </m:r>
                            </m:sub>
                          </m:sSub>
                        </m:num>
                        <m:den>
                          <m:sSub>
                            <m:sSubPr>
                              <m:ctrlPr>
                                <a:rPr lang="en-GB" i="1">
                                  <a:solidFill>
                                    <a:schemeClr val="bg1"/>
                                  </a:solidFill>
                                  <a:latin typeface="Cambria Math" panose="02040503050406030204" pitchFamily="18" charset="0"/>
                                </a:rPr>
                              </m:ctrlPr>
                            </m:sSubPr>
                            <m:e>
                              <m:r>
                                <m:rPr>
                                  <m:sty m:val="p"/>
                                </m:rPr>
                                <a:rPr lang="en-GB" i="0">
                                  <a:solidFill>
                                    <a:schemeClr val="bg1"/>
                                  </a:solidFill>
                                  <a:latin typeface="Cambria Math" panose="02040503050406030204" pitchFamily="18" charset="0"/>
                                </a:rPr>
                                <m:t>U</m:t>
                              </m:r>
                            </m:e>
                            <m:sub>
                              <m:r>
                                <m:rPr>
                                  <m:sty m:val="p"/>
                                </m:rPr>
                                <a:rPr lang="en-GB" i="0">
                                  <a:solidFill>
                                    <a:schemeClr val="bg1"/>
                                  </a:solidFill>
                                  <a:latin typeface="Cambria Math" panose="02040503050406030204" pitchFamily="18" charset="0"/>
                                </a:rPr>
                                <m:t>c</m:t>
                              </m:r>
                            </m:sub>
                          </m:sSub>
                        </m:den>
                      </m:f>
                      <m:r>
                        <a:rPr lang="en-GB" i="0">
                          <a:solidFill>
                            <a:schemeClr val="bg1"/>
                          </a:solidFill>
                          <a:latin typeface="Cambria Math" panose="02040503050406030204" pitchFamily="18" charset="0"/>
                        </a:rPr>
                        <m:t>=</m:t>
                      </m:r>
                      <m:sSub>
                        <m:sSubPr>
                          <m:ctrlPr>
                            <a:rPr lang="en-GB" i="1">
                              <a:solidFill>
                                <a:schemeClr val="bg1"/>
                              </a:solidFill>
                              <a:latin typeface="Cambria Math" panose="02040503050406030204" pitchFamily="18" charset="0"/>
                            </a:rPr>
                          </m:ctrlPr>
                        </m:sSubPr>
                        <m:e>
                          <m:r>
                            <m:rPr>
                              <m:sty m:val="p"/>
                            </m:rPr>
                            <a:rPr lang="en-GB" i="0">
                              <a:solidFill>
                                <a:schemeClr val="bg1"/>
                              </a:solidFill>
                              <a:latin typeface="Cambria Math" panose="02040503050406030204" pitchFamily="18" charset="0"/>
                            </a:rPr>
                            <m:t>K</m:t>
                          </m:r>
                        </m:e>
                        <m:sub>
                          <m:r>
                            <m:rPr>
                              <m:sty m:val="p"/>
                            </m:rPr>
                            <a:rPr lang="en-GB" i="0">
                              <a:solidFill>
                                <a:schemeClr val="bg1"/>
                              </a:solidFill>
                              <a:latin typeface="Cambria Math" panose="02040503050406030204" pitchFamily="18" charset="0"/>
                            </a:rPr>
                            <m:t>u</m:t>
                          </m:r>
                        </m:sub>
                      </m:sSub>
                      <m:f>
                        <m:fPr>
                          <m:ctrlPr>
                            <a:rPr lang="en-GB" i="1">
                              <a:solidFill>
                                <a:schemeClr val="bg1"/>
                              </a:solidFill>
                              <a:latin typeface="Cambria Math" panose="02040503050406030204" pitchFamily="18" charset="0"/>
                            </a:rPr>
                          </m:ctrlPr>
                        </m:fPr>
                        <m:num>
                          <m:d>
                            <m:dPr>
                              <m:ctrlPr>
                                <a:rPr lang="en-GB" i="1">
                                  <a:solidFill>
                                    <a:schemeClr val="bg1"/>
                                  </a:solidFill>
                                  <a:latin typeface="Cambria Math" panose="02040503050406030204" pitchFamily="18" charset="0"/>
                                </a:rPr>
                              </m:ctrlPr>
                            </m:dPr>
                            <m:e>
                              <m:r>
                                <m:rPr>
                                  <m:sty m:val="p"/>
                                </m:rPr>
                                <a:rPr lang="en-GB" i="0">
                                  <a:solidFill>
                                    <a:schemeClr val="bg1"/>
                                  </a:solidFill>
                                  <a:latin typeface="Cambria Math" panose="02040503050406030204" pitchFamily="18" charset="0"/>
                                </a:rPr>
                                <m:t>x</m:t>
                              </m:r>
                              <m:r>
                                <a:rPr lang="en-GB" i="0">
                                  <a:solidFill>
                                    <a:schemeClr val="bg1"/>
                                  </a:solidFill>
                                  <a:latin typeface="Cambria Math" panose="02040503050406030204" pitchFamily="18" charset="0"/>
                                </a:rPr>
                                <m:t>−</m:t>
                              </m:r>
                              <m:sSub>
                                <m:sSubPr>
                                  <m:ctrlPr>
                                    <a:rPr lang="en-GB" i="1">
                                      <a:solidFill>
                                        <a:schemeClr val="bg1"/>
                                      </a:solidFill>
                                      <a:latin typeface="Cambria Math" panose="02040503050406030204" pitchFamily="18" charset="0"/>
                                    </a:rPr>
                                  </m:ctrlPr>
                                </m:sSubPr>
                                <m:e>
                                  <m:r>
                                    <m:rPr>
                                      <m:sty m:val="p"/>
                                    </m:rPr>
                                    <a:rPr lang="en-GB" i="0">
                                      <a:solidFill>
                                        <a:schemeClr val="bg1"/>
                                      </a:solidFill>
                                      <a:latin typeface="Cambria Math" panose="02040503050406030204" pitchFamily="18" charset="0"/>
                                    </a:rPr>
                                    <m:t>x</m:t>
                                  </m:r>
                                </m:e>
                                <m:sub>
                                  <m:r>
                                    <m:rPr>
                                      <m:sty m:val="p"/>
                                    </m:rPr>
                                    <a:rPr lang="en-GB" i="0">
                                      <a:solidFill>
                                        <a:schemeClr val="bg1"/>
                                      </a:solidFill>
                                      <a:latin typeface="Cambria Math" panose="02040503050406030204" pitchFamily="18" charset="0"/>
                                    </a:rPr>
                                    <m:t>u</m:t>
                                  </m:r>
                                </m:sub>
                              </m:sSub>
                            </m:e>
                          </m:d>
                        </m:num>
                        <m:den>
                          <m:sSub>
                            <m:sSubPr>
                              <m:ctrlPr>
                                <a:rPr lang="en-GB" i="1" smtClean="0">
                                  <a:solidFill>
                                    <a:schemeClr val="accent4"/>
                                  </a:solidFill>
                                  <a:latin typeface="Cambria Math" panose="02040503050406030204" pitchFamily="18" charset="0"/>
                                </a:rPr>
                              </m:ctrlPr>
                            </m:sSubPr>
                            <m:e>
                              <m:r>
                                <m:rPr>
                                  <m:sty m:val="p"/>
                                </m:rPr>
                                <a:rPr lang="en-GB" i="0">
                                  <a:solidFill>
                                    <a:schemeClr val="accent4"/>
                                  </a:solidFill>
                                  <a:latin typeface="Cambria Math" panose="02040503050406030204" pitchFamily="18" charset="0"/>
                                </a:rPr>
                                <m:t>D</m:t>
                              </m:r>
                            </m:e>
                            <m:sub>
                              <m:r>
                                <m:rPr>
                                  <m:sty m:val="p"/>
                                </m:rPr>
                                <a:rPr lang="en-GB" i="0">
                                  <a:solidFill>
                                    <a:schemeClr val="accent4"/>
                                  </a:solidFill>
                                  <a:latin typeface="Cambria Math" panose="02040503050406030204" pitchFamily="18" charset="0"/>
                                </a:rPr>
                                <m:t>eq</m:t>
                              </m:r>
                            </m:sub>
                          </m:sSub>
                        </m:den>
                      </m:f>
                    </m:oMath>
                  </m:oMathPara>
                </a14:m>
                <a:endParaRPr lang="en-GB" dirty="0">
                  <a:solidFill>
                    <a:schemeClr val="bg1"/>
                  </a:solidFill>
                </a:endParaRPr>
              </a:p>
            </p:txBody>
          </p:sp>
        </mc:Choice>
        <mc:Fallback xmlns="">
          <p:sp>
            <p:nvSpPr>
              <p:cNvPr id="20" name="Rectangle 19">
                <a:extLst>
                  <a:ext uri="{FF2B5EF4-FFF2-40B4-BE49-F238E27FC236}">
                    <a16:creationId xmlns:a16="http://schemas.microsoft.com/office/drawing/2014/main" id="{F5F840F8-EFD7-4677-AE4D-0D73BAF12778}"/>
                  </a:ext>
                </a:extLst>
              </p:cNvPr>
              <p:cNvSpPr>
                <a:spLocks noRot="1" noChangeAspect="1" noMove="1" noResize="1" noEditPoints="1" noAdjustHandles="1" noChangeArrowheads="1" noChangeShapeType="1" noTextEdit="1"/>
              </p:cNvSpPr>
              <p:nvPr/>
            </p:nvSpPr>
            <p:spPr>
              <a:xfrm>
                <a:off x="4114100" y="2666322"/>
                <a:ext cx="1899623" cy="710387"/>
              </a:xfrm>
              <a:prstGeom prst="rect">
                <a:avLst/>
              </a:prstGeom>
              <a:blipFill>
                <a:blip r:embed="rId14"/>
                <a:stretch>
                  <a:fillRect/>
                </a:stretch>
              </a:blipFill>
            </p:spPr>
            <p:txBody>
              <a:bodyPr/>
              <a:lstStyle/>
              <a:p>
                <a:r>
                  <a:rPr lang="en-GB">
                    <a:noFill/>
                  </a:rPr>
                  <a:t> </a:t>
                </a:r>
              </a:p>
            </p:txBody>
          </p:sp>
        </mc:Fallback>
      </mc:AlternateContent>
      <p:sp>
        <p:nvSpPr>
          <p:cNvPr id="25" name="Zone de texte 2">
            <a:extLst>
              <a:ext uri="{FF2B5EF4-FFF2-40B4-BE49-F238E27FC236}">
                <a16:creationId xmlns:a16="http://schemas.microsoft.com/office/drawing/2014/main" id="{008C8897-8704-4AF2-A3BC-FF31C65794B6}"/>
              </a:ext>
            </a:extLst>
          </p:cNvPr>
          <p:cNvSpPr txBox="1">
            <a:spLocks noChangeArrowheads="1"/>
          </p:cNvSpPr>
          <p:nvPr/>
        </p:nvSpPr>
        <p:spPr bwMode="auto">
          <a:xfrm>
            <a:off x="3390480" y="1602194"/>
            <a:ext cx="3335831" cy="729430"/>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200"/>
              </a:spcAft>
            </a:pPr>
            <a:r>
              <a:rPr lang="fr-FR" dirty="0">
                <a:solidFill>
                  <a:schemeClr val="bg1"/>
                </a:solidFill>
                <a:latin typeface="Calibri" panose="020F0502020204030204" pitchFamily="34" charset="0"/>
                <a:ea typeface="Calibri" panose="020F0502020204030204" pitchFamily="34" charset="0"/>
                <a:cs typeface="Times New Roman" panose="02020603050405020304" pitchFamily="18" charset="0"/>
              </a:rPr>
              <a:t>Loi de décroissance axiale de la vitesse longitudinale moyenne</a:t>
            </a:r>
            <a:endParaRPr lang="en-GB"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B47CB942-104C-4CA1-92F9-78C7BC0EECC7}"/>
                  </a:ext>
                </a:extLst>
              </p:cNvPr>
              <p:cNvSpPr/>
              <p:nvPr/>
            </p:nvSpPr>
            <p:spPr>
              <a:xfrm>
                <a:off x="8681049" y="2671065"/>
                <a:ext cx="1841914" cy="71038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GB" i="1" smtClean="0">
                              <a:solidFill>
                                <a:schemeClr val="bg1"/>
                              </a:solidFill>
                              <a:latin typeface="Cambria Math" panose="02040503050406030204" pitchFamily="18" charset="0"/>
                            </a:rPr>
                          </m:ctrlPr>
                        </m:fPr>
                        <m:num>
                          <m:sSub>
                            <m:sSubPr>
                              <m:ctrlPr>
                                <a:rPr lang="en-GB" i="1">
                                  <a:solidFill>
                                    <a:schemeClr val="bg1"/>
                                  </a:solidFill>
                                  <a:latin typeface="Cambria Math" panose="02040503050406030204" pitchFamily="18" charset="0"/>
                                </a:rPr>
                              </m:ctrlPr>
                            </m:sSubPr>
                            <m:e>
                              <m:r>
                                <m:rPr>
                                  <m:sty m:val="p"/>
                                </m:rPr>
                                <a:rPr lang="en-GB">
                                  <a:solidFill>
                                    <a:schemeClr val="bg1"/>
                                  </a:solidFill>
                                  <a:latin typeface="Cambria Math" panose="02040503050406030204" pitchFamily="18" charset="0"/>
                                </a:rPr>
                                <m:t>C</m:t>
                              </m:r>
                            </m:e>
                            <m:sub>
                              <m:r>
                                <m:rPr>
                                  <m:sty m:val="p"/>
                                </m:rPr>
                                <a:rPr lang="en-GB" i="0">
                                  <a:solidFill>
                                    <a:schemeClr val="bg1"/>
                                  </a:solidFill>
                                  <a:latin typeface="Cambria Math" panose="02040503050406030204" pitchFamily="18" charset="0"/>
                                </a:rPr>
                                <m:t>j</m:t>
                              </m:r>
                            </m:sub>
                          </m:sSub>
                        </m:num>
                        <m:den>
                          <m:sSub>
                            <m:sSubPr>
                              <m:ctrlPr>
                                <a:rPr lang="en-GB" i="1">
                                  <a:solidFill>
                                    <a:schemeClr val="bg1"/>
                                  </a:solidFill>
                                  <a:latin typeface="Cambria Math" panose="02040503050406030204" pitchFamily="18" charset="0"/>
                                </a:rPr>
                              </m:ctrlPr>
                            </m:sSubPr>
                            <m:e>
                              <m:r>
                                <m:rPr>
                                  <m:sty m:val="p"/>
                                </m:rPr>
                                <a:rPr lang="en-GB" i="0">
                                  <a:solidFill>
                                    <a:schemeClr val="bg1"/>
                                  </a:solidFill>
                                  <a:latin typeface="Cambria Math" panose="02040503050406030204" pitchFamily="18" charset="0"/>
                                </a:rPr>
                                <m:t>C</m:t>
                              </m:r>
                            </m:e>
                            <m:sub>
                              <m:r>
                                <m:rPr>
                                  <m:sty m:val="p"/>
                                </m:rPr>
                                <a:rPr lang="en-GB" i="0">
                                  <a:solidFill>
                                    <a:schemeClr val="bg1"/>
                                  </a:solidFill>
                                  <a:latin typeface="Cambria Math" panose="02040503050406030204" pitchFamily="18" charset="0"/>
                                </a:rPr>
                                <m:t>c</m:t>
                              </m:r>
                            </m:sub>
                          </m:sSub>
                        </m:den>
                      </m:f>
                      <m:r>
                        <a:rPr lang="en-GB" i="0">
                          <a:solidFill>
                            <a:schemeClr val="bg1"/>
                          </a:solidFill>
                          <a:latin typeface="Cambria Math" panose="02040503050406030204" pitchFamily="18" charset="0"/>
                        </a:rPr>
                        <m:t>=</m:t>
                      </m:r>
                      <m:sSub>
                        <m:sSubPr>
                          <m:ctrlPr>
                            <a:rPr lang="en-GB" i="1">
                              <a:solidFill>
                                <a:schemeClr val="bg1"/>
                              </a:solidFill>
                              <a:latin typeface="Cambria Math" panose="02040503050406030204" pitchFamily="18" charset="0"/>
                            </a:rPr>
                          </m:ctrlPr>
                        </m:sSubPr>
                        <m:e>
                          <m:r>
                            <m:rPr>
                              <m:sty m:val="p"/>
                            </m:rPr>
                            <a:rPr lang="en-GB" i="0">
                              <a:solidFill>
                                <a:schemeClr val="bg1"/>
                              </a:solidFill>
                              <a:latin typeface="Cambria Math" panose="02040503050406030204" pitchFamily="18" charset="0"/>
                            </a:rPr>
                            <m:t>K</m:t>
                          </m:r>
                        </m:e>
                        <m:sub>
                          <m:r>
                            <m:rPr>
                              <m:sty m:val="p"/>
                            </m:rPr>
                            <a:rPr lang="en-GB" i="0">
                              <a:solidFill>
                                <a:schemeClr val="bg1"/>
                              </a:solidFill>
                              <a:latin typeface="Cambria Math" panose="02040503050406030204" pitchFamily="18" charset="0"/>
                            </a:rPr>
                            <m:t>c</m:t>
                          </m:r>
                        </m:sub>
                      </m:sSub>
                      <m:f>
                        <m:fPr>
                          <m:ctrlPr>
                            <a:rPr lang="en-GB" i="1">
                              <a:solidFill>
                                <a:schemeClr val="bg1"/>
                              </a:solidFill>
                              <a:latin typeface="Cambria Math" panose="02040503050406030204" pitchFamily="18" charset="0"/>
                            </a:rPr>
                          </m:ctrlPr>
                        </m:fPr>
                        <m:num>
                          <m:d>
                            <m:dPr>
                              <m:ctrlPr>
                                <a:rPr lang="en-GB" i="1">
                                  <a:solidFill>
                                    <a:schemeClr val="bg1"/>
                                  </a:solidFill>
                                  <a:latin typeface="Cambria Math" panose="02040503050406030204" pitchFamily="18" charset="0"/>
                                </a:rPr>
                              </m:ctrlPr>
                            </m:dPr>
                            <m:e>
                              <m:r>
                                <m:rPr>
                                  <m:sty m:val="p"/>
                                </m:rPr>
                                <a:rPr lang="en-GB" i="0">
                                  <a:solidFill>
                                    <a:schemeClr val="bg1"/>
                                  </a:solidFill>
                                  <a:latin typeface="Cambria Math" panose="02040503050406030204" pitchFamily="18" charset="0"/>
                                </a:rPr>
                                <m:t>x</m:t>
                              </m:r>
                              <m:r>
                                <a:rPr lang="en-GB" i="0">
                                  <a:solidFill>
                                    <a:schemeClr val="bg1"/>
                                  </a:solidFill>
                                  <a:latin typeface="Cambria Math" panose="02040503050406030204" pitchFamily="18" charset="0"/>
                                </a:rPr>
                                <m:t>−</m:t>
                              </m:r>
                              <m:sSub>
                                <m:sSubPr>
                                  <m:ctrlPr>
                                    <a:rPr lang="en-GB" i="1">
                                      <a:solidFill>
                                        <a:schemeClr val="bg1"/>
                                      </a:solidFill>
                                      <a:latin typeface="Cambria Math" panose="02040503050406030204" pitchFamily="18" charset="0"/>
                                    </a:rPr>
                                  </m:ctrlPr>
                                </m:sSubPr>
                                <m:e>
                                  <m:r>
                                    <m:rPr>
                                      <m:sty m:val="p"/>
                                    </m:rPr>
                                    <a:rPr lang="en-GB" i="0">
                                      <a:solidFill>
                                        <a:schemeClr val="bg1"/>
                                      </a:solidFill>
                                      <a:latin typeface="Cambria Math" panose="02040503050406030204" pitchFamily="18" charset="0"/>
                                    </a:rPr>
                                    <m:t>x</m:t>
                                  </m:r>
                                </m:e>
                                <m:sub>
                                  <m:r>
                                    <m:rPr>
                                      <m:sty m:val="p"/>
                                    </m:rPr>
                                    <a:rPr lang="en-GB" i="0">
                                      <a:solidFill>
                                        <a:schemeClr val="bg1"/>
                                      </a:solidFill>
                                      <a:latin typeface="Cambria Math" panose="02040503050406030204" pitchFamily="18" charset="0"/>
                                    </a:rPr>
                                    <m:t>c</m:t>
                                  </m:r>
                                </m:sub>
                              </m:sSub>
                            </m:e>
                          </m:d>
                        </m:num>
                        <m:den>
                          <m:sSub>
                            <m:sSubPr>
                              <m:ctrlPr>
                                <a:rPr lang="en-GB" i="1" smtClean="0">
                                  <a:solidFill>
                                    <a:schemeClr val="accent4"/>
                                  </a:solidFill>
                                  <a:latin typeface="Cambria Math" panose="02040503050406030204" pitchFamily="18" charset="0"/>
                                </a:rPr>
                              </m:ctrlPr>
                            </m:sSubPr>
                            <m:e>
                              <m:r>
                                <m:rPr>
                                  <m:sty m:val="p"/>
                                </m:rPr>
                                <a:rPr lang="en-GB" i="0">
                                  <a:solidFill>
                                    <a:schemeClr val="accent4"/>
                                  </a:solidFill>
                                  <a:latin typeface="Cambria Math" panose="02040503050406030204" pitchFamily="18" charset="0"/>
                                </a:rPr>
                                <m:t>D</m:t>
                              </m:r>
                            </m:e>
                            <m:sub>
                              <m:r>
                                <m:rPr>
                                  <m:sty m:val="p"/>
                                </m:rPr>
                                <a:rPr lang="en-GB" i="0">
                                  <a:solidFill>
                                    <a:schemeClr val="accent4"/>
                                  </a:solidFill>
                                  <a:latin typeface="Cambria Math" panose="02040503050406030204" pitchFamily="18" charset="0"/>
                                </a:rPr>
                                <m:t>eq</m:t>
                              </m:r>
                            </m:sub>
                          </m:sSub>
                        </m:den>
                      </m:f>
                    </m:oMath>
                  </m:oMathPara>
                </a14:m>
                <a:endParaRPr lang="en-GB" dirty="0">
                  <a:solidFill>
                    <a:schemeClr val="bg1"/>
                  </a:solidFill>
                </a:endParaRPr>
              </a:p>
            </p:txBody>
          </p:sp>
        </mc:Choice>
        <mc:Fallback xmlns="">
          <p:sp>
            <p:nvSpPr>
              <p:cNvPr id="21" name="Rectangle 20">
                <a:extLst>
                  <a:ext uri="{FF2B5EF4-FFF2-40B4-BE49-F238E27FC236}">
                    <a16:creationId xmlns:a16="http://schemas.microsoft.com/office/drawing/2014/main" id="{B47CB942-104C-4CA1-92F9-78C7BC0EECC7}"/>
                  </a:ext>
                </a:extLst>
              </p:cNvPr>
              <p:cNvSpPr>
                <a:spLocks noRot="1" noChangeAspect="1" noMove="1" noResize="1" noEditPoints="1" noAdjustHandles="1" noChangeArrowheads="1" noChangeShapeType="1" noTextEdit="1"/>
              </p:cNvSpPr>
              <p:nvPr/>
            </p:nvSpPr>
            <p:spPr>
              <a:xfrm>
                <a:off x="8681049" y="2671065"/>
                <a:ext cx="1841914" cy="710387"/>
              </a:xfrm>
              <a:prstGeom prst="rect">
                <a:avLst/>
              </a:prstGeom>
              <a:blipFill>
                <a:blip r:embed="rId15"/>
                <a:stretch>
                  <a:fillRect/>
                </a:stretch>
              </a:blipFill>
            </p:spPr>
            <p:txBody>
              <a:bodyPr/>
              <a:lstStyle/>
              <a:p>
                <a:r>
                  <a:rPr lang="en-GB">
                    <a:noFill/>
                  </a:rPr>
                  <a:t> </a:t>
                </a:r>
              </a:p>
            </p:txBody>
          </p:sp>
        </mc:Fallback>
      </mc:AlternateContent>
      <p:sp>
        <p:nvSpPr>
          <p:cNvPr id="26" name="Zone de texte 2">
            <a:extLst>
              <a:ext uri="{FF2B5EF4-FFF2-40B4-BE49-F238E27FC236}">
                <a16:creationId xmlns:a16="http://schemas.microsoft.com/office/drawing/2014/main" id="{F45F45E2-905E-451C-8F5D-386B8C2FE952}"/>
              </a:ext>
            </a:extLst>
          </p:cNvPr>
          <p:cNvSpPr txBox="1">
            <a:spLocks noChangeArrowheads="1"/>
          </p:cNvSpPr>
          <p:nvPr/>
        </p:nvSpPr>
        <p:spPr bwMode="auto">
          <a:xfrm>
            <a:off x="3056653" y="3480778"/>
            <a:ext cx="4003483" cy="425501"/>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200"/>
              </a:spcAft>
            </a:pPr>
            <a:r>
              <a:rPr lang="fr-FR" dirty="0">
                <a:solidFill>
                  <a:schemeClr val="bg1"/>
                </a:solidFill>
                <a:latin typeface="Calibri" panose="020F0502020204030204" pitchFamily="34" charset="0"/>
                <a:ea typeface="Calibri" panose="020F0502020204030204" pitchFamily="34" charset="0"/>
                <a:cs typeface="Times New Roman" panose="02020603050405020304" pitchFamily="18" charset="0"/>
              </a:rPr>
              <a:t>Epanouissement du jet, demi-largeur </a:t>
            </a:r>
            <a:r>
              <a:rPr lang="fr-FR" sz="20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L</a:t>
            </a:r>
            <a:r>
              <a:rPr lang="fr-FR" sz="2000" b="1" baseline="-25000" dirty="0">
                <a:solidFill>
                  <a:schemeClr val="bg1"/>
                </a:solidFill>
                <a:latin typeface="Calibri" panose="020F0502020204030204" pitchFamily="34" charset="0"/>
                <a:ea typeface="Calibri" panose="020F0502020204030204" pitchFamily="34" charset="0"/>
                <a:cs typeface="Times New Roman" panose="02020603050405020304" pitchFamily="18" charset="0"/>
              </a:rPr>
              <a:t>u</a:t>
            </a:r>
            <a:endParaRPr lang="en-GB" sz="2000" b="1" baseline="-25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D8D3E92C-0269-4709-84B2-89B1D7CD4D59}"/>
                  </a:ext>
                </a:extLst>
              </p:cNvPr>
              <p:cNvSpPr/>
              <p:nvPr/>
            </p:nvSpPr>
            <p:spPr>
              <a:xfrm>
                <a:off x="3017555" y="4832012"/>
                <a:ext cx="2016898" cy="71141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GB" i="1" smtClean="0">
                              <a:solidFill>
                                <a:schemeClr val="bg1"/>
                              </a:solidFill>
                              <a:latin typeface="Cambria Math" panose="02040503050406030204" pitchFamily="18" charset="0"/>
                            </a:rPr>
                          </m:ctrlPr>
                        </m:fPr>
                        <m:num>
                          <m:sSub>
                            <m:sSubPr>
                              <m:ctrlPr>
                                <a:rPr lang="en-GB" i="1">
                                  <a:solidFill>
                                    <a:schemeClr val="bg1"/>
                                  </a:solidFill>
                                  <a:latin typeface="Cambria Math" panose="02040503050406030204" pitchFamily="18" charset="0"/>
                                </a:rPr>
                              </m:ctrlPr>
                            </m:sSubPr>
                            <m:e>
                              <m:r>
                                <m:rPr>
                                  <m:sty m:val="p"/>
                                </m:rPr>
                                <a:rPr lang="en-GB">
                                  <a:solidFill>
                                    <a:schemeClr val="bg1"/>
                                  </a:solidFill>
                                  <a:latin typeface="Cambria Math" panose="02040503050406030204" pitchFamily="18" charset="0"/>
                                </a:rPr>
                                <m:t>L</m:t>
                              </m:r>
                            </m:e>
                            <m:sub>
                              <m:r>
                                <m:rPr>
                                  <m:sty m:val="p"/>
                                </m:rPr>
                                <a:rPr lang="en-GB" i="0">
                                  <a:solidFill>
                                    <a:schemeClr val="bg1"/>
                                  </a:solidFill>
                                  <a:latin typeface="Cambria Math" panose="02040503050406030204" pitchFamily="18" charset="0"/>
                                </a:rPr>
                                <m:t>u</m:t>
                              </m:r>
                            </m:sub>
                          </m:sSub>
                        </m:num>
                        <m:den>
                          <m:sSub>
                            <m:sSubPr>
                              <m:ctrlPr>
                                <a:rPr lang="en-GB" i="1">
                                  <a:solidFill>
                                    <a:schemeClr val="bg1"/>
                                  </a:solidFill>
                                  <a:latin typeface="Cambria Math" panose="02040503050406030204" pitchFamily="18" charset="0"/>
                                </a:rPr>
                              </m:ctrlPr>
                            </m:sSubPr>
                            <m:e>
                              <m:r>
                                <m:rPr>
                                  <m:sty m:val="p"/>
                                </m:rPr>
                                <a:rPr lang="en-GB" i="0">
                                  <a:solidFill>
                                    <a:schemeClr val="bg1"/>
                                  </a:solidFill>
                                  <a:latin typeface="Cambria Math" panose="02040503050406030204" pitchFamily="18" charset="0"/>
                                </a:rPr>
                                <m:t>D</m:t>
                              </m:r>
                            </m:e>
                            <m:sub>
                              <m:r>
                                <m:rPr>
                                  <m:sty m:val="p"/>
                                </m:rPr>
                                <a:rPr lang="en-GB" i="0">
                                  <a:solidFill>
                                    <a:schemeClr val="bg1"/>
                                  </a:solidFill>
                                  <a:latin typeface="Cambria Math" panose="02040503050406030204" pitchFamily="18" charset="0"/>
                                </a:rPr>
                                <m:t>j</m:t>
                              </m:r>
                            </m:sub>
                          </m:sSub>
                        </m:den>
                      </m:f>
                      <m:r>
                        <a:rPr lang="en-GB" i="0">
                          <a:solidFill>
                            <a:schemeClr val="bg1"/>
                          </a:solidFill>
                          <a:latin typeface="Cambria Math" panose="02040503050406030204" pitchFamily="18" charset="0"/>
                        </a:rPr>
                        <m:t>=</m:t>
                      </m:r>
                      <m:sSub>
                        <m:sSubPr>
                          <m:ctrlPr>
                            <a:rPr lang="en-GB" i="1">
                              <a:solidFill>
                                <a:schemeClr val="bg1"/>
                              </a:solidFill>
                              <a:latin typeface="Cambria Math" panose="02040503050406030204" pitchFamily="18" charset="0"/>
                            </a:rPr>
                          </m:ctrlPr>
                        </m:sSubPr>
                        <m:e>
                          <m:r>
                            <m:rPr>
                              <m:sty m:val="p"/>
                            </m:rPr>
                            <a:rPr lang="en-GB" i="0">
                              <a:solidFill>
                                <a:schemeClr val="bg1"/>
                              </a:solidFill>
                              <a:latin typeface="Cambria Math" panose="02040503050406030204" pitchFamily="18" charset="0"/>
                            </a:rPr>
                            <m:t>K</m:t>
                          </m:r>
                          <m:r>
                            <a:rPr lang="en-GB" i="0">
                              <a:solidFill>
                                <a:schemeClr val="bg1"/>
                              </a:solidFill>
                              <a:latin typeface="Cambria Math" panose="02040503050406030204" pitchFamily="18" charset="0"/>
                            </a:rPr>
                            <m:t>′</m:t>
                          </m:r>
                        </m:e>
                        <m:sub>
                          <m:r>
                            <m:rPr>
                              <m:sty m:val="p"/>
                            </m:rPr>
                            <a:rPr lang="en-GB" i="0">
                              <a:solidFill>
                                <a:schemeClr val="bg1"/>
                              </a:solidFill>
                              <a:latin typeface="Cambria Math" panose="02040503050406030204" pitchFamily="18" charset="0"/>
                            </a:rPr>
                            <m:t>u</m:t>
                          </m:r>
                        </m:sub>
                      </m:sSub>
                      <m:f>
                        <m:fPr>
                          <m:ctrlPr>
                            <a:rPr lang="en-GB" i="1">
                              <a:solidFill>
                                <a:schemeClr val="bg1"/>
                              </a:solidFill>
                              <a:latin typeface="Cambria Math" panose="02040503050406030204" pitchFamily="18" charset="0"/>
                            </a:rPr>
                          </m:ctrlPr>
                        </m:fPr>
                        <m:num>
                          <m:d>
                            <m:dPr>
                              <m:ctrlPr>
                                <a:rPr lang="en-GB" i="1">
                                  <a:solidFill>
                                    <a:schemeClr val="bg1"/>
                                  </a:solidFill>
                                  <a:latin typeface="Cambria Math" panose="02040503050406030204" pitchFamily="18" charset="0"/>
                                </a:rPr>
                              </m:ctrlPr>
                            </m:dPr>
                            <m:e>
                              <m:r>
                                <m:rPr>
                                  <m:sty m:val="p"/>
                                </m:rPr>
                                <a:rPr lang="en-GB" i="0">
                                  <a:solidFill>
                                    <a:schemeClr val="bg1"/>
                                  </a:solidFill>
                                  <a:latin typeface="Cambria Math" panose="02040503050406030204" pitchFamily="18" charset="0"/>
                                </a:rPr>
                                <m:t>x</m:t>
                              </m:r>
                              <m:r>
                                <a:rPr lang="en-GB" i="0">
                                  <a:solidFill>
                                    <a:schemeClr val="bg1"/>
                                  </a:solidFill>
                                  <a:latin typeface="Cambria Math" panose="02040503050406030204" pitchFamily="18" charset="0"/>
                                </a:rPr>
                                <m:t>−</m:t>
                              </m:r>
                              <m:sSub>
                                <m:sSubPr>
                                  <m:ctrlPr>
                                    <a:rPr lang="en-GB" i="1">
                                      <a:solidFill>
                                        <a:schemeClr val="bg1"/>
                                      </a:solidFill>
                                      <a:latin typeface="Cambria Math" panose="02040503050406030204" pitchFamily="18" charset="0"/>
                                    </a:rPr>
                                  </m:ctrlPr>
                                </m:sSubPr>
                                <m:e>
                                  <m:sSup>
                                    <m:sSupPr>
                                      <m:ctrlPr>
                                        <a:rPr lang="en-GB" i="1">
                                          <a:solidFill>
                                            <a:schemeClr val="bg1"/>
                                          </a:solidFill>
                                          <a:latin typeface="Cambria Math" panose="02040503050406030204" pitchFamily="18" charset="0"/>
                                        </a:rPr>
                                      </m:ctrlPr>
                                    </m:sSupPr>
                                    <m:e>
                                      <m:r>
                                        <m:rPr>
                                          <m:sty m:val="p"/>
                                        </m:rPr>
                                        <a:rPr lang="en-GB" i="0">
                                          <a:solidFill>
                                            <a:schemeClr val="bg1"/>
                                          </a:solidFill>
                                          <a:latin typeface="Cambria Math" panose="02040503050406030204" pitchFamily="18" charset="0"/>
                                        </a:rPr>
                                        <m:t>x</m:t>
                                      </m:r>
                                    </m:e>
                                    <m:sup>
                                      <m:r>
                                        <a:rPr lang="en-GB" i="0">
                                          <a:solidFill>
                                            <a:schemeClr val="bg1"/>
                                          </a:solidFill>
                                          <a:latin typeface="Cambria Math" panose="02040503050406030204" pitchFamily="18" charset="0"/>
                                        </a:rPr>
                                        <m:t>′</m:t>
                                      </m:r>
                                    </m:sup>
                                  </m:sSup>
                                </m:e>
                                <m:sub>
                                  <m:r>
                                    <m:rPr>
                                      <m:sty m:val="p"/>
                                    </m:rPr>
                                    <a:rPr lang="en-GB" i="0">
                                      <a:solidFill>
                                        <a:schemeClr val="bg1"/>
                                      </a:solidFill>
                                      <a:latin typeface="Cambria Math" panose="02040503050406030204" pitchFamily="18" charset="0"/>
                                    </a:rPr>
                                    <m:t>u</m:t>
                                  </m:r>
                                </m:sub>
                              </m:sSub>
                            </m:e>
                          </m:d>
                        </m:num>
                        <m:den>
                          <m:sSub>
                            <m:sSubPr>
                              <m:ctrlPr>
                                <a:rPr lang="en-GB" i="1" smtClean="0">
                                  <a:solidFill>
                                    <a:schemeClr val="accent4"/>
                                  </a:solidFill>
                                  <a:latin typeface="Cambria Math" panose="02040503050406030204" pitchFamily="18" charset="0"/>
                                </a:rPr>
                              </m:ctrlPr>
                            </m:sSubPr>
                            <m:e>
                              <m:r>
                                <m:rPr>
                                  <m:sty m:val="p"/>
                                </m:rPr>
                                <a:rPr lang="en-GB" i="0">
                                  <a:solidFill>
                                    <a:schemeClr val="accent4"/>
                                  </a:solidFill>
                                  <a:latin typeface="Cambria Math" panose="02040503050406030204" pitchFamily="18" charset="0"/>
                                </a:rPr>
                                <m:t>D</m:t>
                              </m:r>
                            </m:e>
                            <m:sub>
                              <m:r>
                                <m:rPr>
                                  <m:sty m:val="p"/>
                                </m:rPr>
                                <a:rPr lang="en-GB" i="0">
                                  <a:solidFill>
                                    <a:schemeClr val="accent4"/>
                                  </a:solidFill>
                                  <a:latin typeface="Cambria Math" panose="02040503050406030204" pitchFamily="18" charset="0"/>
                                </a:rPr>
                                <m:t>j</m:t>
                              </m:r>
                            </m:sub>
                          </m:sSub>
                        </m:den>
                      </m:f>
                    </m:oMath>
                  </m:oMathPara>
                </a14:m>
                <a:endParaRPr lang="en-GB" dirty="0">
                  <a:solidFill>
                    <a:schemeClr val="bg1"/>
                  </a:solidFill>
                </a:endParaRPr>
              </a:p>
            </p:txBody>
          </p:sp>
        </mc:Choice>
        <mc:Fallback xmlns="">
          <p:sp>
            <p:nvSpPr>
              <p:cNvPr id="22" name="Rectangle 21">
                <a:extLst>
                  <a:ext uri="{FF2B5EF4-FFF2-40B4-BE49-F238E27FC236}">
                    <a16:creationId xmlns:a16="http://schemas.microsoft.com/office/drawing/2014/main" id="{D8D3E92C-0269-4709-84B2-89B1D7CD4D59}"/>
                  </a:ext>
                </a:extLst>
              </p:cNvPr>
              <p:cNvSpPr>
                <a:spLocks noRot="1" noChangeAspect="1" noMove="1" noResize="1" noEditPoints="1" noAdjustHandles="1" noChangeArrowheads="1" noChangeShapeType="1" noTextEdit="1"/>
              </p:cNvSpPr>
              <p:nvPr/>
            </p:nvSpPr>
            <p:spPr>
              <a:xfrm>
                <a:off x="3017555" y="4832012"/>
                <a:ext cx="2016898" cy="711413"/>
              </a:xfrm>
              <a:prstGeom prst="rect">
                <a:avLst/>
              </a:prstGeom>
              <a:blipFill>
                <a:blip r:embed="rId1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7" name="Rectangle 26">
                <a:extLst>
                  <a:ext uri="{FF2B5EF4-FFF2-40B4-BE49-F238E27FC236}">
                    <a16:creationId xmlns:a16="http://schemas.microsoft.com/office/drawing/2014/main" id="{C88B0127-3E06-4EB0-AF30-BF38B265B5BC}"/>
                  </a:ext>
                </a:extLst>
              </p:cNvPr>
              <p:cNvSpPr/>
              <p:nvPr/>
            </p:nvSpPr>
            <p:spPr>
              <a:xfrm>
                <a:off x="8622412" y="4832012"/>
                <a:ext cx="1959190" cy="71141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GB" i="1" smtClean="0">
                              <a:solidFill>
                                <a:schemeClr val="bg1"/>
                              </a:solidFill>
                              <a:latin typeface="Cambria Math" panose="02040503050406030204" pitchFamily="18" charset="0"/>
                            </a:rPr>
                          </m:ctrlPr>
                        </m:fPr>
                        <m:num>
                          <m:sSub>
                            <m:sSubPr>
                              <m:ctrlPr>
                                <a:rPr lang="en-GB" i="1">
                                  <a:solidFill>
                                    <a:schemeClr val="bg1"/>
                                  </a:solidFill>
                                  <a:latin typeface="Cambria Math" panose="02040503050406030204" pitchFamily="18" charset="0"/>
                                </a:rPr>
                              </m:ctrlPr>
                            </m:sSubPr>
                            <m:e>
                              <m:r>
                                <m:rPr>
                                  <m:sty m:val="p"/>
                                </m:rPr>
                                <a:rPr lang="en-GB">
                                  <a:solidFill>
                                    <a:schemeClr val="bg1"/>
                                  </a:solidFill>
                                  <a:latin typeface="Cambria Math" panose="02040503050406030204" pitchFamily="18" charset="0"/>
                                </a:rPr>
                                <m:t>L</m:t>
                              </m:r>
                            </m:e>
                            <m:sub>
                              <m:r>
                                <m:rPr>
                                  <m:sty m:val="p"/>
                                </m:rPr>
                                <a:rPr lang="en-GB" i="0">
                                  <a:solidFill>
                                    <a:schemeClr val="bg1"/>
                                  </a:solidFill>
                                  <a:latin typeface="Cambria Math" panose="02040503050406030204" pitchFamily="18" charset="0"/>
                                </a:rPr>
                                <m:t>c</m:t>
                              </m:r>
                            </m:sub>
                          </m:sSub>
                        </m:num>
                        <m:den>
                          <m:sSub>
                            <m:sSubPr>
                              <m:ctrlPr>
                                <a:rPr lang="en-GB" i="1">
                                  <a:solidFill>
                                    <a:schemeClr val="bg1"/>
                                  </a:solidFill>
                                  <a:latin typeface="Cambria Math" panose="02040503050406030204" pitchFamily="18" charset="0"/>
                                </a:rPr>
                              </m:ctrlPr>
                            </m:sSubPr>
                            <m:e>
                              <m:r>
                                <m:rPr>
                                  <m:sty m:val="p"/>
                                </m:rPr>
                                <a:rPr lang="en-GB" i="0">
                                  <a:solidFill>
                                    <a:schemeClr val="bg1"/>
                                  </a:solidFill>
                                  <a:latin typeface="Cambria Math" panose="02040503050406030204" pitchFamily="18" charset="0"/>
                                </a:rPr>
                                <m:t>D</m:t>
                              </m:r>
                            </m:e>
                            <m:sub>
                              <m:r>
                                <m:rPr>
                                  <m:sty m:val="p"/>
                                </m:rPr>
                                <a:rPr lang="en-GB" i="0">
                                  <a:solidFill>
                                    <a:schemeClr val="bg1"/>
                                  </a:solidFill>
                                  <a:latin typeface="Cambria Math" panose="02040503050406030204" pitchFamily="18" charset="0"/>
                                </a:rPr>
                                <m:t>j</m:t>
                              </m:r>
                            </m:sub>
                          </m:sSub>
                        </m:den>
                      </m:f>
                      <m:r>
                        <a:rPr lang="en-GB" i="0">
                          <a:solidFill>
                            <a:schemeClr val="bg1"/>
                          </a:solidFill>
                          <a:latin typeface="Cambria Math" panose="02040503050406030204" pitchFamily="18" charset="0"/>
                        </a:rPr>
                        <m:t>=</m:t>
                      </m:r>
                      <m:sSub>
                        <m:sSubPr>
                          <m:ctrlPr>
                            <a:rPr lang="en-GB" i="1">
                              <a:solidFill>
                                <a:schemeClr val="bg1"/>
                              </a:solidFill>
                              <a:latin typeface="Cambria Math" panose="02040503050406030204" pitchFamily="18" charset="0"/>
                            </a:rPr>
                          </m:ctrlPr>
                        </m:sSubPr>
                        <m:e>
                          <m:r>
                            <m:rPr>
                              <m:sty m:val="p"/>
                            </m:rPr>
                            <a:rPr lang="en-GB" i="0">
                              <a:solidFill>
                                <a:schemeClr val="bg1"/>
                              </a:solidFill>
                              <a:latin typeface="Cambria Math" panose="02040503050406030204" pitchFamily="18" charset="0"/>
                            </a:rPr>
                            <m:t>K</m:t>
                          </m:r>
                          <m:r>
                            <a:rPr lang="en-GB" i="0">
                              <a:solidFill>
                                <a:schemeClr val="bg1"/>
                              </a:solidFill>
                              <a:latin typeface="Cambria Math" panose="02040503050406030204" pitchFamily="18" charset="0"/>
                            </a:rPr>
                            <m:t>′</m:t>
                          </m:r>
                        </m:e>
                        <m:sub>
                          <m:r>
                            <m:rPr>
                              <m:sty m:val="p"/>
                            </m:rPr>
                            <a:rPr lang="en-GB" i="0">
                              <a:solidFill>
                                <a:schemeClr val="bg1"/>
                              </a:solidFill>
                              <a:latin typeface="Cambria Math" panose="02040503050406030204" pitchFamily="18" charset="0"/>
                            </a:rPr>
                            <m:t>c</m:t>
                          </m:r>
                        </m:sub>
                      </m:sSub>
                      <m:f>
                        <m:fPr>
                          <m:ctrlPr>
                            <a:rPr lang="en-GB" i="1">
                              <a:solidFill>
                                <a:schemeClr val="bg1"/>
                              </a:solidFill>
                              <a:latin typeface="Cambria Math" panose="02040503050406030204" pitchFamily="18" charset="0"/>
                            </a:rPr>
                          </m:ctrlPr>
                        </m:fPr>
                        <m:num>
                          <m:d>
                            <m:dPr>
                              <m:ctrlPr>
                                <a:rPr lang="en-GB" i="1">
                                  <a:solidFill>
                                    <a:schemeClr val="bg1"/>
                                  </a:solidFill>
                                  <a:latin typeface="Cambria Math" panose="02040503050406030204" pitchFamily="18" charset="0"/>
                                </a:rPr>
                              </m:ctrlPr>
                            </m:dPr>
                            <m:e>
                              <m:r>
                                <m:rPr>
                                  <m:sty m:val="p"/>
                                </m:rPr>
                                <a:rPr lang="en-GB" i="0">
                                  <a:solidFill>
                                    <a:schemeClr val="bg1"/>
                                  </a:solidFill>
                                  <a:latin typeface="Cambria Math" panose="02040503050406030204" pitchFamily="18" charset="0"/>
                                </a:rPr>
                                <m:t>x</m:t>
                              </m:r>
                              <m:r>
                                <a:rPr lang="en-GB" i="0">
                                  <a:solidFill>
                                    <a:schemeClr val="bg1"/>
                                  </a:solidFill>
                                  <a:latin typeface="Cambria Math" panose="02040503050406030204" pitchFamily="18" charset="0"/>
                                </a:rPr>
                                <m:t>−</m:t>
                              </m:r>
                              <m:sSub>
                                <m:sSubPr>
                                  <m:ctrlPr>
                                    <a:rPr lang="en-GB" i="1">
                                      <a:solidFill>
                                        <a:schemeClr val="bg1"/>
                                      </a:solidFill>
                                      <a:latin typeface="Cambria Math" panose="02040503050406030204" pitchFamily="18" charset="0"/>
                                    </a:rPr>
                                  </m:ctrlPr>
                                </m:sSubPr>
                                <m:e>
                                  <m:sSup>
                                    <m:sSupPr>
                                      <m:ctrlPr>
                                        <a:rPr lang="en-GB" i="1">
                                          <a:solidFill>
                                            <a:schemeClr val="bg1"/>
                                          </a:solidFill>
                                          <a:latin typeface="Cambria Math" panose="02040503050406030204" pitchFamily="18" charset="0"/>
                                        </a:rPr>
                                      </m:ctrlPr>
                                    </m:sSupPr>
                                    <m:e>
                                      <m:r>
                                        <m:rPr>
                                          <m:sty m:val="p"/>
                                        </m:rPr>
                                        <a:rPr lang="en-GB" i="0">
                                          <a:solidFill>
                                            <a:schemeClr val="bg1"/>
                                          </a:solidFill>
                                          <a:latin typeface="Cambria Math" panose="02040503050406030204" pitchFamily="18" charset="0"/>
                                        </a:rPr>
                                        <m:t>x</m:t>
                                      </m:r>
                                    </m:e>
                                    <m:sup>
                                      <m:r>
                                        <a:rPr lang="en-GB" i="0">
                                          <a:solidFill>
                                            <a:schemeClr val="bg1"/>
                                          </a:solidFill>
                                          <a:latin typeface="Cambria Math" panose="02040503050406030204" pitchFamily="18" charset="0"/>
                                        </a:rPr>
                                        <m:t>′</m:t>
                                      </m:r>
                                    </m:sup>
                                  </m:sSup>
                                </m:e>
                                <m:sub>
                                  <m:r>
                                    <m:rPr>
                                      <m:sty m:val="p"/>
                                    </m:rPr>
                                    <a:rPr lang="en-GB" i="0">
                                      <a:solidFill>
                                        <a:schemeClr val="bg1"/>
                                      </a:solidFill>
                                      <a:latin typeface="Cambria Math" panose="02040503050406030204" pitchFamily="18" charset="0"/>
                                    </a:rPr>
                                    <m:t>c</m:t>
                                  </m:r>
                                </m:sub>
                              </m:sSub>
                            </m:e>
                          </m:d>
                        </m:num>
                        <m:den>
                          <m:sSub>
                            <m:sSubPr>
                              <m:ctrlPr>
                                <a:rPr lang="en-GB" i="1" smtClean="0">
                                  <a:solidFill>
                                    <a:schemeClr val="accent4"/>
                                  </a:solidFill>
                                  <a:latin typeface="Cambria Math" panose="02040503050406030204" pitchFamily="18" charset="0"/>
                                </a:rPr>
                              </m:ctrlPr>
                            </m:sSubPr>
                            <m:e>
                              <m:r>
                                <m:rPr>
                                  <m:sty m:val="p"/>
                                </m:rPr>
                                <a:rPr lang="en-GB" i="0">
                                  <a:solidFill>
                                    <a:schemeClr val="accent4"/>
                                  </a:solidFill>
                                  <a:latin typeface="Cambria Math" panose="02040503050406030204" pitchFamily="18" charset="0"/>
                                </a:rPr>
                                <m:t>D</m:t>
                              </m:r>
                            </m:e>
                            <m:sub>
                              <m:r>
                                <m:rPr>
                                  <m:sty m:val="p"/>
                                </m:rPr>
                                <a:rPr lang="en-GB" i="0">
                                  <a:solidFill>
                                    <a:schemeClr val="accent4"/>
                                  </a:solidFill>
                                  <a:latin typeface="Cambria Math" panose="02040503050406030204" pitchFamily="18" charset="0"/>
                                </a:rPr>
                                <m:t>j</m:t>
                              </m:r>
                            </m:sub>
                          </m:sSub>
                        </m:den>
                      </m:f>
                    </m:oMath>
                  </m:oMathPara>
                </a14:m>
                <a:endParaRPr lang="en-GB" dirty="0">
                  <a:solidFill>
                    <a:schemeClr val="bg1"/>
                  </a:solidFill>
                </a:endParaRPr>
              </a:p>
            </p:txBody>
          </p:sp>
        </mc:Choice>
        <mc:Fallback xmlns="">
          <p:sp>
            <p:nvSpPr>
              <p:cNvPr id="27" name="Rectangle 26">
                <a:extLst>
                  <a:ext uri="{FF2B5EF4-FFF2-40B4-BE49-F238E27FC236}">
                    <a16:creationId xmlns:a16="http://schemas.microsoft.com/office/drawing/2014/main" id="{C88B0127-3E06-4EB0-AF30-BF38B265B5BC}"/>
                  </a:ext>
                </a:extLst>
              </p:cNvPr>
              <p:cNvSpPr>
                <a:spLocks noRot="1" noChangeAspect="1" noMove="1" noResize="1" noEditPoints="1" noAdjustHandles="1" noChangeArrowheads="1" noChangeShapeType="1" noTextEdit="1"/>
              </p:cNvSpPr>
              <p:nvPr/>
            </p:nvSpPr>
            <p:spPr>
              <a:xfrm>
                <a:off x="8622412" y="4832012"/>
                <a:ext cx="1959190" cy="711413"/>
              </a:xfrm>
              <a:prstGeom prst="rect">
                <a:avLst/>
              </a:prstGeom>
              <a:blipFill>
                <a:blip r:embed="rId17"/>
                <a:stretch>
                  <a:fillRect/>
                </a:stretch>
              </a:blipFill>
            </p:spPr>
            <p:txBody>
              <a:bodyPr/>
              <a:lstStyle/>
              <a:p>
                <a:r>
                  <a:rPr lang="en-GB">
                    <a:noFill/>
                  </a:rPr>
                  <a:t> </a:t>
                </a:r>
              </a:p>
            </p:txBody>
          </p:sp>
        </mc:Fallback>
      </mc:AlternateContent>
      <p:sp>
        <p:nvSpPr>
          <p:cNvPr id="28" name="Zone de texte 2">
            <a:extLst>
              <a:ext uri="{FF2B5EF4-FFF2-40B4-BE49-F238E27FC236}">
                <a16:creationId xmlns:a16="http://schemas.microsoft.com/office/drawing/2014/main" id="{26925471-A658-4BAA-A5D6-49E1FEE03D74}"/>
              </a:ext>
            </a:extLst>
          </p:cNvPr>
          <p:cNvSpPr txBox="1">
            <a:spLocks noChangeArrowheads="1"/>
          </p:cNvSpPr>
          <p:nvPr/>
        </p:nvSpPr>
        <p:spPr bwMode="auto">
          <a:xfrm>
            <a:off x="7934090" y="1602194"/>
            <a:ext cx="3335831" cy="729430"/>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200"/>
              </a:spcAft>
            </a:pPr>
            <a:r>
              <a:rPr lang="fr-FR" dirty="0">
                <a:solidFill>
                  <a:schemeClr val="bg1"/>
                </a:solidFill>
                <a:latin typeface="Calibri" panose="020F0502020204030204" pitchFamily="34" charset="0"/>
                <a:ea typeface="Calibri" panose="020F0502020204030204" pitchFamily="34" charset="0"/>
                <a:cs typeface="Times New Roman" panose="02020603050405020304" pitchFamily="18" charset="0"/>
              </a:rPr>
              <a:t>Loi de décroissance axiale de la concentration moyenne</a:t>
            </a:r>
            <a:endParaRPr lang="en-GB"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9" name="Zone de texte 2">
            <a:extLst>
              <a:ext uri="{FF2B5EF4-FFF2-40B4-BE49-F238E27FC236}">
                <a16:creationId xmlns:a16="http://schemas.microsoft.com/office/drawing/2014/main" id="{2A2F7257-D978-4FDD-B97C-2ED8767C0C14}"/>
              </a:ext>
            </a:extLst>
          </p:cNvPr>
          <p:cNvSpPr txBox="1">
            <a:spLocks noChangeArrowheads="1"/>
          </p:cNvSpPr>
          <p:nvPr/>
        </p:nvSpPr>
        <p:spPr bwMode="auto">
          <a:xfrm>
            <a:off x="7600265" y="3490606"/>
            <a:ext cx="4003483" cy="425501"/>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200"/>
              </a:spcAft>
            </a:pPr>
            <a:r>
              <a:rPr lang="fr-FR" dirty="0">
                <a:solidFill>
                  <a:schemeClr val="bg1"/>
                </a:solidFill>
                <a:latin typeface="Calibri" panose="020F0502020204030204" pitchFamily="34" charset="0"/>
                <a:ea typeface="Calibri" panose="020F0502020204030204" pitchFamily="34" charset="0"/>
                <a:cs typeface="Times New Roman" panose="02020603050405020304" pitchFamily="18" charset="0"/>
              </a:rPr>
              <a:t>Epanouissement du jet, demi-largeur </a:t>
            </a:r>
            <a:r>
              <a:rPr lang="fr-FR" sz="200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L</a:t>
            </a:r>
            <a:r>
              <a:rPr lang="fr-FR" sz="2000" b="1" baseline="-250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c</a:t>
            </a:r>
            <a:endParaRPr lang="en-GB" sz="2000" b="1" baseline="-25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0" name="Rectangle 29">
                <a:extLst>
                  <a:ext uri="{FF2B5EF4-FFF2-40B4-BE49-F238E27FC236}">
                    <a16:creationId xmlns:a16="http://schemas.microsoft.com/office/drawing/2014/main" id="{F8805CAC-847E-439E-8C18-55C42FAEFD63}"/>
                  </a:ext>
                </a:extLst>
              </p:cNvPr>
              <p:cNvSpPr/>
              <p:nvPr/>
            </p:nvSpPr>
            <p:spPr>
              <a:xfrm>
                <a:off x="576967" y="3411724"/>
                <a:ext cx="1882310" cy="77328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i="1" smtClean="0">
                              <a:solidFill>
                                <a:schemeClr val="bg1"/>
                              </a:solidFill>
                              <a:latin typeface="Cambria Math" panose="02040503050406030204" pitchFamily="18" charset="0"/>
                            </a:rPr>
                          </m:ctrlPr>
                        </m:sSubPr>
                        <m:e>
                          <m:r>
                            <m:rPr>
                              <m:sty m:val="p"/>
                            </m:rPr>
                            <a:rPr lang="en-GB">
                              <a:solidFill>
                                <a:schemeClr val="bg1"/>
                              </a:solidFill>
                              <a:latin typeface="Cambria Math" panose="02040503050406030204" pitchFamily="18" charset="0"/>
                            </a:rPr>
                            <m:t>D</m:t>
                          </m:r>
                        </m:e>
                        <m:sub>
                          <m:r>
                            <m:rPr>
                              <m:sty m:val="p"/>
                            </m:rPr>
                            <a:rPr lang="en-GB" i="0">
                              <a:solidFill>
                                <a:schemeClr val="bg1"/>
                              </a:solidFill>
                              <a:latin typeface="Cambria Math" panose="02040503050406030204" pitchFamily="18" charset="0"/>
                            </a:rPr>
                            <m:t>eq</m:t>
                          </m:r>
                        </m:sub>
                      </m:sSub>
                      <m:r>
                        <a:rPr lang="en-GB" i="0">
                          <a:solidFill>
                            <a:schemeClr val="bg1"/>
                          </a:solidFill>
                          <a:latin typeface="Cambria Math" panose="02040503050406030204" pitchFamily="18" charset="0"/>
                        </a:rPr>
                        <m:t>=</m:t>
                      </m:r>
                      <m:sSub>
                        <m:sSubPr>
                          <m:ctrlPr>
                            <a:rPr lang="en-GB" i="1">
                              <a:solidFill>
                                <a:schemeClr val="bg1"/>
                              </a:solidFill>
                              <a:latin typeface="Cambria Math" panose="02040503050406030204" pitchFamily="18" charset="0"/>
                            </a:rPr>
                          </m:ctrlPr>
                        </m:sSubPr>
                        <m:e>
                          <m:r>
                            <m:rPr>
                              <m:sty m:val="p"/>
                            </m:rPr>
                            <a:rPr lang="en-GB" i="0">
                              <a:solidFill>
                                <a:schemeClr val="bg1"/>
                              </a:solidFill>
                              <a:latin typeface="Cambria Math" panose="02040503050406030204" pitchFamily="18" charset="0"/>
                            </a:rPr>
                            <m:t>D</m:t>
                          </m:r>
                        </m:e>
                        <m:sub>
                          <m:r>
                            <m:rPr>
                              <m:sty m:val="p"/>
                            </m:rPr>
                            <a:rPr lang="en-GB" i="0">
                              <a:solidFill>
                                <a:schemeClr val="bg1"/>
                              </a:solidFill>
                              <a:latin typeface="Cambria Math" panose="02040503050406030204" pitchFamily="18" charset="0"/>
                            </a:rPr>
                            <m:t>j</m:t>
                          </m:r>
                        </m:sub>
                      </m:sSub>
                      <m:sSup>
                        <m:sSupPr>
                          <m:ctrlPr>
                            <a:rPr lang="en-GB" i="1">
                              <a:solidFill>
                                <a:schemeClr val="bg1"/>
                              </a:solidFill>
                              <a:latin typeface="Cambria Math" panose="02040503050406030204" pitchFamily="18" charset="0"/>
                            </a:rPr>
                          </m:ctrlPr>
                        </m:sSupPr>
                        <m:e>
                          <m:d>
                            <m:dPr>
                              <m:ctrlPr>
                                <a:rPr lang="en-GB" i="1">
                                  <a:solidFill>
                                    <a:schemeClr val="bg1"/>
                                  </a:solidFill>
                                  <a:latin typeface="Cambria Math" panose="02040503050406030204" pitchFamily="18" charset="0"/>
                                </a:rPr>
                              </m:ctrlPr>
                            </m:dPr>
                            <m:e>
                              <m:f>
                                <m:fPr>
                                  <m:ctrlPr>
                                    <a:rPr lang="en-GB" i="1">
                                      <a:solidFill>
                                        <a:schemeClr val="bg1"/>
                                      </a:solidFill>
                                      <a:latin typeface="Cambria Math" panose="02040503050406030204" pitchFamily="18" charset="0"/>
                                    </a:rPr>
                                  </m:ctrlPr>
                                </m:fPr>
                                <m:num>
                                  <m:sSub>
                                    <m:sSubPr>
                                      <m:ctrlPr>
                                        <a:rPr lang="en-GB" i="1">
                                          <a:solidFill>
                                            <a:schemeClr val="bg1"/>
                                          </a:solidFill>
                                          <a:latin typeface="Cambria Math" panose="02040503050406030204" pitchFamily="18" charset="0"/>
                                        </a:rPr>
                                      </m:ctrlPr>
                                    </m:sSubPr>
                                    <m:e>
                                      <m:r>
                                        <m:rPr>
                                          <m:sty m:val="p"/>
                                        </m:rPr>
                                        <a:rPr lang="en-GB" i="0">
                                          <a:solidFill>
                                            <a:schemeClr val="bg1"/>
                                          </a:solidFill>
                                          <a:latin typeface="Cambria Math" panose="02040503050406030204" pitchFamily="18" charset="0"/>
                                        </a:rPr>
                                        <m:t>ρ</m:t>
                                      </m:r>
                                    </m:e>
                                    <m:sub>
                                      <m:r>
                                        <m:rPr>
                                          <m:sty m:val="p"/>
                                        </m:rPr>
                                        <a:rPr lang="en-GB" i="0">
                                          <a:solidFill>
                                            <a:schemeClr val="bg1"/>
                                          </a:solidFill>
                                          <a:latin typeface="Cambria Math" panose="02040503050406030204" pitchFamily="18" charset="0"/>
                                        </a:rPr>
                                        <m:t>j</m:t>
                                      </m:r>
                                    </m:sub>
                                  </m:sSub>
                                </m:num>
                                <m:den>
                                  <m:sSub>
                                    <m:sSubPr>
                                      <m:ctrlPr>
                                        <a:rPr lang="en-GB" i="1">
                                          <a:solidFill>
                                            <a:schemeClr val="bg1"/>
                                          </a:solidFill>
                                          <a:latin typeface="Cambria Math" panose="02040503050406030204" pitchFamily="18" charset="0"/>
                                        </a:rPr>
                                      </m:ctrlPr>
                                    </m:sSubPr>
                                    <m:e>
                                      <m:r>
                                        <m:rPr>
                                          <m:sty m:val="p"/>
                                        </m:rPr>
                                        <a:rPr lang="en-GB" i="0">
                                          <a:solidFill>
                                            <a:schemeClr val="bg1"/>
                                          </a:solidFill>
                                          <a:latin typeface="Cambria Math" panose="02040503050406030204" pitchFamily="18" charset="0"/>
                                        </a:rPr>
                                        <m:t>ρ</m:t>
                                      </m:r>
                                    </m:e>
                                    <m:sub>
                                      <m:r>
                                        <m:rPr>
                                          <m:sty m:val="p"/>
                                        </m:rPr>
                                        <a:rPr lang="en-GB" i="0">
                                          <a:solidFill>
                                            <a:schemeClr val="bg1"/>
                                          </a:solidFill>
                                          <a:latin typeface="Cambria Math" panose="02040503050406030204" pitchFamily="18" charset="0"/>
                                        </a:rPr>
                                        <m:t>a</m:t>
                                      </m:r>
                                    </m:sub>
                                  </m:sSub>
                                </m:den>
                              </m:f>
                            </m:e>
                          </m:d>
                        </m:e>
                        <m:sup>
                          <m:r>
                            <a:rPr lang="en-GB" i="0">
                              <a:solidFill>
                                <a:schemeClr val="bg1"/>
                              </a:solidFill>
                              <a:latin typeface="Cambria Math" panose="02040503050406030204" pitchFamily="18" charset="0"/>
                            </a:rPr>
                            <m:t>0.5</m:t>
                          </m:r>
                        </m:sup>
                      </m:sSup>
                    </m:oMath>
                  </m:oMathPara>
                </a14:m>
                <a:endParaRPr lang="en-GB" dirty="0">
                  <a:solidFill>
                    <a:schemeClr val="bg1"/>
                  </a:solidFill>
                </a:endParaRPr>
              </a:p>
            </p:txBody>
          </p:sp>
        </mc:Choice>
        <mc:Fallback xmlns="">
          <p:sp>
            <p:nvSpPr>
              <p:cNvPr id="30" name="Rectangle 29">
                <a:extLst>
                  <a:ext uri="{FF2B5EF4-FFF2-40B4-BE49-F238E27FC236}">
                    <a16:creationId xmlns:a16="http://schemas.microsoft.com/office/drawing/2014/main" id="{F8805CAC-847E-439E-8C18-55C42FAEFD63}"/>
                  </a:ext>
                </a:extLst>
              </p:cNvPr>
              <p:cNvSpPr>
                <a:spLocks noRot="1" noChangeAspect="1" noMove="1" noResize="1" noEditPoints="1" noAdjustHandles="1" noChangeArrowheads="1" noChangeShapeType="1" noTextEdit="1"/>
              </p:cNvSpPr>
              <p:nvPr/>
            </p:nvSpPr>
            <p:spPr>
              <a:xfrm>
                <a:off x="576967" y="3411724"/>
                <a:ext cx="1882310" cy="773289"/>
              </a:xfrm>
              <a:prstGeom prst="rect">
                <a:avLst/>
              </a:prstGeom>
              <a:blipFill>
                <a:blip r:embed="rId11"/>
                <a:stretch>
                  <a:fillRect/>
                </a:stretch>
              </a:blipFill>
            </p:spPr>
            <p:txBody>
              <a:bodyPr/>
              <a:lstStyle/>
              <a:p>
                <a:r>
                  <a:rPr lang="en-GB">
                    <a:noFill/>
                  </a:rPr>
                  <a:t> </a:t>
                </a:r>
              </a:p>
            </p:txBody>
          </p:sp>
        </mc:Fallback>
      </mc:AlternateContent>
      <p:sp>
        <p:nvSpPr>
          <p:cNvPr id="31" name="Zone de texte 2">
            <a:extLst>
              <a:ext uri="{FF2B5EF4-FFF2-40B4-BE49-F238E27FC236}">
                <a16:creationId xmlns:a16="http://schemas.microsoft.com/office/drawing/2014/main" id="{3A7BCBA3-AE8E-407E-8D4E-80C6C385C324}"/>
              </a:ext>
            </a:extLst>
          </p:cNvPr>
          <p:cNvSpPr txBox="1">
            <a:spLocks noChangeArrowheads="1"/>
          </p:cNvSpPr>
          <p:nvPr/>
        </p:nvSpPr>
        <p:spPr bwMode="auto">
          <a:xfrm>
            <a:off x="333003" y="2455097"/>
            <a:ext cx="2370238" cy="729430"/>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200"/>
              </a:spcAft>
            </a:pPr>
            <a:r>
              <a:rPr lang="fr-FR" dirty="0">
                <a:solidFill>
                  <a:schemeClr val="bg1"/>
                </a:solidFill>
                <a:latin typeface="Calibri" panose="020F0502020204030204" pitchFamily="34" charset="0"/>
                <a:ea typeface="Calibri" panose="020F0502020204030204" pitchFamily="34" charset="0"/>
                <a:cs typeface="Times New Roman" panose="02020603050405020304" pitchFamily="18" charset="0"/>
              </a:rPr>
              <a:t>Notion de diamètre équivalent</a:t>
            </a:r>
            <a:endParaRPr lang="en-GB"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2" name="Rectangle : coins arrondis 31">
            <a:extLst>
              <a:ext uri="{FF2B5EF4-FFF2-40B4-BE49-F238E27FC236}">
                <a16:creationId xmlns:a16="http://schemas.microsoft.com/office/drawing/2014/main" id="{E62776C9-A387-4B4B-8238-A6EAF03DEB7C}"/>
              </a:ext>
            </a:extLst>
          </p:cNvPr>
          <p:cNvSpPr/>
          <p:nvPr/>
        </p:nvSpPr>
        <p:spPr>
          <a:xfrm>
            <a:off x="2998448" y="1473693"/>
            <a:ext cx="4114800" cy="4313217"/>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 coins arrondis 32">
            <a:extLst>
              <a:ext uri="{FF2B5EF4-FFF2-40B4-BE49-F238E27FC236}">
                <a16:creationId xmlns:a16="http://schemas.microsoft.com/office/drawing/2014/main" id="{6C49549D-8ADE-4514-8398-0D640BFBB325}"/>
              </a:ext>
            </a:extLst>
          </p:cNvPr>
          <p:cNvSpPr/>
          <p:nvPr/>
        </p:nvSpPr>
        <p:spPr>
          <a:xfrm>
            <a:off x="7520060" y="1490214"/>
            <a:ext cx="4114800" cy="4313217"/>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 coins arrondis 33">
            <a:extLst>
              <a:ext uri="{FF2B5EF4-FFF2-40B4-BE49-F238E27FC236}">
                <a16:creationId xmlns:a16="http://schemas.microsoft.com/office/drawing/2014/main" id="{3C46D34D-0FE8-49D3-90AA-C3FEA3F543EC}"/>
              </a:ext>
            </a:extLst>
          </p:cNvPr>
          <p:cNvSpPr/>
          <p:nvPr/>
        </p:nvSpPr>
        <p:spPr>
          <a:xfrm>
            <a:off x="411612" y="2136630"/>
            <a:ext cx="2197502" cy="2480157"/>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07139DB6-DD49-40FC-99B4-4DD0084A9BAB}"/>
                  </a:ext>
                </a:extLst>
              </p:cNvPr>
              <p:cNvSpPr/>
              <p:nvPr/>
            </p:nvSpPr>
            <p:spPr>
              <a:xfrm>
                <a:off x="3298095" y="4063196"/>
                <a:ext cx="1416542" cy="64992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i="1" smtClean="0">
                              <a:solidFill>
                                <a:schemeClr val="bg1"/>
                              </a:solidFill>
                              <a:latin typeface="Cambria Math" panose="02040503050406030204" pitchFamily="18" charset="0"/>
                            </a:rPr>
                          </m:ctrlPr>
                        </m:sSubPr>
                        <m:e>
                          <m:d>
                            <m:dPr>
                              <m:begChr m:val=""/>
                              <m:endChr m:val="|"/>
                              <m:ctrlPr>
                                <a:rPr lang="en-GB" i="1">
                                  <a:solidFill>
                                    <a:schemeClr val="bg1"/>
                                  </a:solidFill>
                                  <a:latin typeface="Cambria Math" panose="02040503050406030204" pitchFamily="18" charset="0"/>
                                </a:rPr>
                              </m:ctrlPr>
                            </m:dPr>
                            <m:e>
                              <m:r>
                                <m:rPr>
                                  <m:sty m:val="p"/>
                                </m:rPr>
                                <a:rPr lang="en-GB">
                                  <a:solidFill>
                                    <a:schemeClr val="bg1"/>
                                  </a:solidFill>
                                  <a:latin typeface="Cambria Math" panose="02040503050406030204" pitchFamily="18" charset="0"/>
                                </a:rPr>
                                <m:t>U</m:t>
                              </m:r>
                            </m:e>
                          </m:d>
                        </m:e>
                        <m:sub>
                          <m:r>
                            <m:rPr>
                              <m:sty m:val="p"/>
                            </m:rPr>
                            <a:rPr lang="en-GB" i="0">
                              <a:solidFill>
                                <a:schemeClr val="bg1"/>
                              </a:solidFill>
                              <a:latin typeface="Cambria Math" panose="02040503050406030204" pitchFamily="18" charset="0"/>
                            </a:rPr>
                            <m:t>r</m:t>
                          </m:r>
                          <m:r>
                            <a:rPr lang="en-GB" i="0">
                              <a:solidFill>
                                <a:schemeClr val="bg1"/>
                              </a:solidFill>
                              <a:latin typeface="Cambria Math" panose="02040503050406030204" pitchFamily="18" charset="0"/>
                            </a:rPr>
                            <m:t>=</m:t>
                          </m:r>
                          <m:sSub>
                            <m:sSubPr>
                              <m:ctrlPr>
                                <a:rPr lang="en-GB" i="1">
                                  <a:solidFill>
                                    <a:schemeClr val="bg1"/>
                                  </a:solidFill>
                                  <a:latin typeface="Cambria Math" panose="02040503050406030204" pitchFamily="18" charset="0"/>
                                </a:rPr>
                              </m:ctrlPr>
                            </m:sSubPr>
                            <m:e>
                              <m:r>
                                <m:rPr>
                                  <m:sty m:val="p"/>
                                </m:rPr>
                                <a:rPr lang="en-GB" i="0">
                                  <a:solidFill>
                                    <a:schemeClr val="bg1"/>
                                  </a:solidFill>
                                  <a:latin typeface="Cambria Math" panose="02040503050406030204" pitchFamily="18" charset="0"/>
                                </a:rPr>
                                <m:t>L</m:t>
                              </m:r>
                            </m:e>
                            <m:sub>
                              <m:r>
                                <m:rPr>
                                  <m:sty m:val="p"/>
                                </m:rPr>
                                <a:rPr lang="en-GB" i="0">
                                  <a:solidFill>
                                    <a:schemeClr val="bg1"/>
                                  </a:solidFill>
                                  <a:latin typeface="Cambria Math" panose="02040503050406030204" pitchFamily="18" charset="0"/>
                                </a:rPr>
                                <m:t>u</m:t>
                              </m:r>
                            </m:sub>
                          </m:sSub>
                        </m:sub>
                      </m:sSub>
                      <m:r>
                        <a:rPr lang="en-GB" i="0">
                          <a:solidFill>
                            <a:schemeClr val="bg1"/>
                          </a:solidFill>
                          <a:latin typeface="Cambria Math" panose="02040503050406030204" pitchFamily="18" charset="0"/>
                        </a:rPr>
                        <m:t>=</m:t>
                      </m:r>
                      <m:f>
                        <m:fPr>
                          <m:ctrlPr>
                            <a:rPr lang="en-GB" i="1">
                              <a:solidFill>
                                <a:schemeClr val="bg1"/>
                              </a:solidFill>
                              <a:latin typeface="Cambria Math" panose="02040503050406030204" pitchFamily="18" charset="0"/>
                            </a:rPr>
                          </m:ctrlPr>
                        </m:fPr>
                        <m:num>
                          <m:sSub>
                            <m:sSubPr>
                              <m:ctrlPr>
                                <a:rPr lang="en-GB" i="1">
                                  <a:solidFill>
                                    <a:schemeClr val="bg1"/>
                                  </a:solidFill>
                                  <a:latin typeface="Cambria Math" panose="02040503050406030204" pitchFamily="18" charset="0"/>
                                </a:rPr>
                              </m:ctrlPr>
                            </m:sSubPr>
                            <m:e>
                              <m:r>
                                <m:rPr>
                                  <m:sty m:val="p"/>
                                </m:rPr>
                                <a:rPr lang="en-GB" i="0">
                                  <a:solidFill>
                                    <a:schemeClr val="bg1"/>
                                  </a:solidFill>
                                  <a:latin typeface="Cambria Math" panose="02040503050406030204" pitchFamily="18" charset="0"/>
                                </a:rPr>
                                <m:t>U</m:t>
                              </m:r>
                            </m:e>
                            <m:sub>
                              <m:r>
                                <m:rPr>
                                  <m:sty m:val="p"/>
                                </m:rPr>
                                <a:rPr lang="en-GB" i="0">
                                  <a:solidFill>
                                    <a:schemeClr val="bg1"/>
                                  </a:solidFill>
                                  <a:latin typeface="Cambria Math" panose="02040503050406030204" pitchFamily="18" charset="0"/>
                                </a:rPr>
                                <m:t>c</m:t>
                              </m:r>
                            </m:sub>
                          </m:sSub>
                        </m:num>
                        <m:den>
                          <m:r>
                            <a:rPr lang="en-GB" i="0">
                              <a:solidFill>
                                <a:schemeClr val="bg1"/>
                              </a:solidFill>
                              <a:latin typeface="Cambria Math" panose="02040503050406030204" pitchFamily="18" charset="0"/>
                            </a:rPr>
                            <m:t>2</m:t>
                          </m:r>
                        </m:den>
                      </m:f>
                    </m:oMath>
                  </m:oMathPara>
                </a14:m>
                <a:endParaRPr lang="en-GB" dirty="0">
                  <a:solidFill>
                    <a:schemeClr val="bg1"/>
                  </a:solidFill>
                </a:endParaRPr>
              </a:p>
            </p:txBody>
          </p:sp>
        </mc:Choice>
        <mc:Fallback xmlns="">
          <p:sp>
            <p:nvSpPr>
              <p:cNvPr id="2" name="Rectangle 1">
                <a:extLst>
                  <a:ext uri="{FF2B5EF4-FFF2-40B4-BE49-F238E27FC236}">
                    <a16:creationId xmlns:a16="http://schemas.microsoft.com/office/drawing/2014/main" id="{07139DB6-DD49-40FC-99B4-4DD0084A9BAB}"/>
                  </a:ext>
                </a:extLst>
              </p:cNvPr>
              <p:cNvSpPr>
                <a:spLocks noRot="1" noChangeAspect="1" noMove="1" noResize="1" noEditPoints="1" noAdjustHandles="1" noChangeArrowheads="1" noChangeShapeType="1" noTextEdit="1"/>
              </p:cNvSpPr>
              <p:nvPr/>
            </p:nvSpPr>
            <p:spPr>
              <a:xfrm>
                <a:off x="3298095" y="4063196"/>
                <a:ext cx="1416542" cy="649922"/>
              </a:xfrm>
              <a:prstGeom prst="rect">
                <a:avLst/>
              </a:prstGeom>
              <a:blipFill>
                <a:blip r:embed="rId1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5" name="Rectangle 34">
                <a:extLst>
                  <a:ext uri="{FF2B5EF4-FFF2-40B4-BE49-F238E27FC236}">
                    <a16:creationId xmlns:a16="http://schemas.microsoft.com/office/drawing/2014/main" id="{1381B716-DA4A-4F7E-AC8E-CE7C7C6EC4F7}"/>
                  </a:ext>
                </a:extLst>
              </p:cNvPr>
              <p:cNvSpPr/>
              <p:nvPr/>
            </p:nvSpPr>
            <p:spPr>
              <a:xfrm>
                <a:off x="8933483" y="4113009"/>
                <a:ext cx="1378583" cy="65178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i="1" smtClean="0">
                              <a:solidFill>
                                <a:schemeClr val="bg1"/>
                              </a:solidFill>
                              <a:latin typeface="Cambria Math" panose="02040503050406030204" pitchFamily="18" charset="0"/>
                            </a:rPr>
                          </m:ctrlPr>
                        </m:sSubPr>
                        <m:e>
                          <m:d>
                            <m:dPr>
                              <m:begChr m:val=""/>
                              <m:endChr m:val="|"/>
                              <m:ctrlPr>
                                <a:rPr lang="en-GB" i="1">
                                  <a:solidFill>
                                    <a:schemeClr val="bg1"/>
                                  </a:solidFill>
                                  <a:latin typeface="Cambria Math" panose="02040503050406030204" pitchFamily="18" charset="0"/>
                                </a:rPr>
                              </m:ctrlPr>
                            </m:dPr>
                            <m:e>
                              <m:r>
                                <m:rPr>
                                  <m:sty m:val="p"/>
                                </m:rPr>
                                <a:rPr lang="fr-FR" b="0" i="0" smtClean="0">
                                  <a:solidFill>
                                    <a:schemeClr val="bg1"/>
                                  </a:solidFill>
                                  <a:latin typeface="Cambria Math" panose="02040503050406030204" pitchFamily="18" charset="0"/>
                                </a:rPr>
                                <m:t>C</m:t>
                              </m:r>
                            </m:e>
                          </m:d>
                        </m:e>
                        <m:sub>
                          <m:r>
                            <m:rPr>
                              <m:sty m:val="p"/>
                            </m:rPr>
                            <a:rPr lang="en-GB" i="0">
                              <a:solidFill>
                                <a:schemeClr val="bg1"/>
                              </a:solidFill>
                              <a:latin typeface="Cambria Math" panose="02040503050406030204" pitchFamily="18" charset="0"/>
                            </a:rPr>
                            <m:t>r</m:t>
                          </m:r>
                          <m:r>
                            <a:rPr lang="en-GB" i="0">
                              <a:solidFill>
                                <a:schemeClr val="bg1"/>
                              </a:solidFill>
                              <a:latin typeface="Cambria Math" panose="02040503050406030204" pitchFamily="18" charset="0"/>
                            </a:rPr>
                            <m:t>=</m:t>
                          </m:r>
                          <m:sSub>
                            <m:sSubPr>
                              <m:ctrlPr>
                                <a:rPr lang="en-GB" i="1">
                                  <a:solidFill>
                                    <a:schemeClr val="bg1"/>
                                  </a:solidFill>
                                  <a:latin typeface="Cambria Math" panose="02040503050406030204" pitchFamily="18" charset="0"/>
                                </a:rPr>
                              </m:ctrlPr>
                            </m:sSubPr>
                            <m:e>
                              <m:r>
                                <m:rPr>
                                  <m:sty m:val="p"/>
                                </m:rPr>
                                <a:rPr lang="en-GB" i="0">
                                  <a:solidFill>
                                    <a:schemeClr val="bg1"/>
                                  </a:solidFill>
                                  <a:latin typeface="Cambria Math" panose="02040503050406030204" pitchFamily="18" charset="0"/>
                                </a:rPr>
                                <m:t>L</m:t>
                              </m:r>
                            </m:e>
                            <m:sub>
                              <m:r>
                                <m:rPr>
                                  <m:sty m:val="p"/>
                                </m:rPr>
                                <a:rPr lang="fr-FR" b="0" i="0" smtClean="0">
                                  <a:solidFill>
                                    <a:schemeClr val="bg1"/>
                                  </a:solidFill>
                                  <a:latin typeface="Cambria Math" panose="02040503050406030204" pitchFamily="18" charset="0"/>
                                </a:rPr>
                                <m:t>c</m:t>
                              </m:r>
                            </m:sub>
                          </m:sSub>
                        </m:sub>
                      </m:sSub>
                      <m:r>
                        <a:rPr lang="en-GB" i="0">
                          <a:solidFill>
                            <a:schemeClr val="bg1"/>
                          </a:solidFill>
                          <a:latin typeface="Cambria Math" panose="02040503050406030204" pitchFamily="18" charset="0"/>
                        </a:rPr>
                        <m:t>=</m:t>
                      </m:r>
                      <m:f>
                        <m:fPr>
                          <m:ctrlPr>
                            <a:rPr lang="en-GB" i="1">
                              <a:solidFill>
                                <a:schemeClr val="bg1"/>
                              </a:solidFill>
                              <a:latin typeface="Cambria Math" panose="02040503050406030204" pitchFamily="18" charset="0"/>
                            </a:rPr>
                          </m:ctrlPr>
                        </m:fPr>
                        <m:num>
                          <m:sSub>
                            <m:sSubPr>
                              <m:ctrlPr>
                                <a:rPr lang="en-GB" i="1">
                                  <a:solidFill>
                                    <a:schemeClr val="bg1"/>
                                  </a:solidFill>
                                  <a:latin typeface="Cambria Math" panose="02040503050406030204" pitchFamily="18" charset="0"/>
                                </a:rPr>
                              </m:ctrlPr>
                            </m:sSubPr>
                            <m:e>
                              <m:r>
                                <m:rPr>
                                  <m:sty m:val="p"/>
                                </m:rPr>
                                <a:rPr lang="fr-FR" b="0" i="0" smtClean="0">
                                  <a:solidFill>
                                    <a:schemeClr val="bg1"/>
                                  </a:solidFill>
                                  <a:latin typeface="Cambria Math" panose="02040503050406030204" pitchFamily="18" charset="0"/>
                                </a:rPr>
                                <m:t>C</m:t>
                              </m:r>
                            </m:e>
                            <m:sub>
                              <m:r>
                                <m:rPr>
                                  <m:sty m:val="p"/>
                                </m:rPr>
                                <a:rPr lang="en-GB" i="0">
                                  <a:solidFill>
                                    <a:schemeClr val="bg1"/>
                                  </a:solidFill>
                                  <a:latin typeface="Cambria Math" panose="02040503050406030204" pitchFamily="18" charset="0"/>
                                </a:rPr>
                                <m:t>c</m:t>
                              </m:r>
                            </m:sub>
                          </m:sSub>
                        </m:num>
                        <m:den>
                          <m:r>
                            <a:rPr lang="en-GB" i="0">
                              <a:solidFill>
                                <a:schemeClr val="bg1"/>
                              </a:solidFill>
                              <a:latin typeface="Cambria Math" panose="02040503050406030204" pitchFamily="18" charset="0"/>
                            </a:rPr>
                            <m:t>2</m:t>
                          </m:r>
                        </m:den>
                      </m:f>
                    </m:oMath>
                  </m:oMathPara>
                </a14:m>
                <a:endParaRPr lang="en-GB" dirty="0">
                  <a:solidFill>
                    <a:schemeClr val="bg1"/>
                  </a:solidFill>
                </a:endParaRPr>
              </a:p>
            </p:txBody>
          </p:sp>
        </mc:Choice>
        <mc:Fallback xmlns="">
          <p:sp>
            <p:nvSpPr>
              <p:cNvPr id="35" name="Rectangle 34">
                <a:extLst>
                  <a:ext uri="{FF2B5EF4-FFF2-40B4-BE49-F238E27FC236}">
                    <a16:creationId xmlns:a16="http://schemas.microsoft.com/office/drawing/2014/main" id="{1381B716-DA4A-4F7E-AC8E-CE7C7C6EC4F7}"/>
                  </a:ext>
                </a:extLst>
              </p:cNvPr>
              <p:cNvSpPr>
                <a:spLocks noRot="1" noChangeAspect="1" noMove="1" noResize="1" noEditPoints="1" noAdjustHandles="1" noChangeArrowheads="1" noChangeShapeType="1" noTextEdit="1"/>
              </p:cNvSpPr>
              <p:nvPr/>
            </p:nvSpPr>
            <p:spPr>
              <a:xfrm>
                <a:off x="8933483" y="4113009"/>
                <a:ext cx="1378583" cy="651781"/>
              </a:xfrm>
              <a:prstGeom prst="rect">
                <a:avLst/>
              </a:prstGeom>
              <a:blipFill>
                <a:blip r:embed="rId13"/>
                <a:stretch>
                  <a:fillRect/>
                </a:stretch>
              </a:blipFill>
            </p:spPr>
            <p:txBody>
              <a:bodyPr/>
              <a:lstStyle/>
              <a:p>
                <a:r>
                  <a:rPr lang="en-GB">
                    <a:noFill/>
                  </a:rPr>
                  <a:t> </a:t>
                </a:r>
              </a:p>
            </p:txBody>
          </p:sp>
        </mc:Fallback>
      </mc:AlternateContent>
      <p:cxnSp>
        <p:nvCxnSpPr>
          <p:cNvPr id="7" name="Connecteur droit 6">
            <a:extLst>
              <a:ext uri="{FF2B5EF4-FFF2-40B4-BE49-F238E27FC236}">
                <a16:creationId xmlns:a16="http://schemas.microsoft.com/office/drawing/2014/main" id="{206C6839-6C6E-406E-A3D2-44391D521248}"/>
              </a:ext>
            </a:extLst>
          </p:cNvPr>
          <p:cNvCxnSpPr>
            <a:cxnSpLocks/>
          </p:cNvCxnSpPr>
          <p:nvPr/>
        </p:nvCxnSpPr>
        <p:spPr>
          <a:xfrm flipV="1">
            <a:off x="5515897" y="4063196"/>
            <a:ext cx="9832" cy="1462524"/>
          </a:xfrm>
          <a:prstGeom prst="line">
            <a:avLst/>
          </a:prstGeom>
          <a:ln w="25400">
            <a:solidFill>
              <a:schemeClr val="bg1"/>
            </a:solidFill>
            <a:prstDash val="dashDot"/>
          </a:ln>
        </p:spPr>
        <p:style>
          <a:lnRef idx="1">
            <a:schemeClr val="accent1"/>
          </a:lnRef>
          <a:fillRef idx="0">
            <a:schemeClr val="accent1"/>
          </a:fillRef>
          <a:effectRef idx="0">
            <a:schemeClr val="accent1"/>
          </a:effectRef>
          <a:fontRef idx="minor">
            <a:schemeClr val="tx1"/>
          </a:fontRef>
        </p:style>
      </p:cxnSp>
      <p:cxnSp>
        <p:nvCxnSpPr>
          <p:cNvPr id="36" name="Connecteur droit 35">
            <a:extLst>
              <a:ext uri="{FF2B5EF4-FFF2-40B4-BE49-F238E27FC236}">
                <a16:creationId xmlns:a16="http://schemas.microsoft.com/office/drawing/2014/main" id="{DB0FD8EF-D748-4735-828F-F2D02CB2C274}"/>
              </a:ext>
            </a:extLst>
          </p:cNvPr>
          <p:cNvCxnSpPr>
            <a:cxnSpLocks/>
          </p:cNvCxnSpPr>
          <p:nvPr/>
        </p:nvCxnSpPr>
        <p:spPr>
          <a:xfrm>
            <a:off x="5515897" y="5525729"/>
            <a:ext cx="1048182"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8" name="Forme libre : forme 37">
            <a:extLst>
              <a:ext uri="{FF2B5EF4-FFF2-40B4-BE49-F238E27FC236}">
                <a16:creationId xmlns:a16="http://schemas.microsoft.com/office/drawing/2014/main" id="{9FA2A3E1-34B1-478F-B518-EB11D33D2FFA}"/>
              </a:ext>
            </a:extLst>
          </p:cNvPr>
          <p:cNvSpPr/>
          <p:nvPr/>
        </p:nvSpPr>
        <p:spPr>
          <a:xfrm>
            <a:off x="5536140" y="4235125"/>
            <a:ext cx="1161539" cy="1290595"/>
          </a:xfrm>
          <a:custGeom>
            <a:avLst/>
            <a:gdLst>
              <a:gd name="connsiteX0" fmla="*/ 1219200 w 1219200"/>
              <a:gd name="connsiteY0" fmla="*/ 3147 h 431400"/>
              <a:gd name="connsiteX1" fmla="*/ 883920 w 1219200"/>
              <a:gd name="connsiteY1" fmla="*/ 53947 h 431400"/>
              <a:gd name="connsiteX2" fmla="*/ 330200 w 1219200"/>
              <a:gd name="connsiteY2" fmla="*/ 373987 h 431400"/>
              <a:gd name="connsiteX3" fmla="*/ 0 w 1219200"/>
              <a:gd name="connsiteY3" fmla="*/ 429867 h 431400"/>
            </a:gdLst>
            <a:ahLst/>
            <a:cxnLst>
              <a:cxn ang="0">
                <a:pos x="connsiteX0" y="connsiteY0"/>
              </a:cxn>
              <a:cxn ang="0">
                <a:pos x="connsiteX1" y="connsiteY1"/>
              </a:cxn>
              <a:cxn ang="0">
                <a:pos x="connsiteX2" y="connsiteY2"/>
              </a:cxn>
              <a:cxn ang="0">
                <a:pos x="connsiteX3" y="connsiteY3"/>
              </a:cxn>
            </a:cxnLst>
            <a:rect l="l" t="t" r="r" b="b"/>
            <a:pathLst>
              <a:path w="1219200" h="431400">
                <a:moveTo>
                  <a:pt x="1219200" y="3147"/>
                </a:moveTo>
                <a:cubicBezTo>
                  <a:pt x="1125643" y="-2357"/>
                  <a:pt x="1032087" y="-7860"/>
                  <a:pt x="883920" y="53947"/>
                </a:cubicBezTo>
                <a:cubicBezTo>
                  <a:pt x="735753" y="115754"/>
                  <a:pt x="477520" y="311334"/>
                  <a:pt x="330200" y="373987"/>
                </a:cubicBezTo>
                <a:cubicBezTo>
                  <a:pt x="182880" y="436640"/>
                  <a:pt x="91440" y="433253"/>
                  <a:pt x="0" y="429867"/>
                </a:cubicBezTo>
              </a:path>
            </a:pathLst>
          </a:custGeom>
          <a:noFill/>
          <a:ln w="41275">
            <a:solidFill>
              <a:schemeClr val="accent2">
                <a:lumMod val="60000"/>
                <a:lumOff val="40000"/>
              </a:schemeClr>
            </a:solidFill>
          </a:ln>
          <a:scene3d>
            <a:camera prst="orthographicFront">
              <a:rot lat="108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ZoneTexte 38">
            <a:extLst>
              <a:ext uri="{FF2B5EF4-FFF2-40B4-BE49-F238E27FC236}">
                <a16:creationId xmlns:a16="http://schemas.microsoft.com/office/drawing/2014/main" id="{0E9927B1-943E-40D6-BB5D-32AFE76571F6}"/>
              </a:ext>
            </a:extLst>
          </p:cNvPr>
          <p:cNvSpPr txBox="1"/>
          <p:nvPr/>
        </p:nvSpPr>
        <p:spPr>
          <a:xfrm>
            <a:off x="5392126" y="3908915"/>
            <a:ext cx="508592" cy="307777"/>
          </a:xfrm>
          <a:prstGeom prst="rect">
            <a:avLst/>
          </a:prstGeom>
          <a:noFill/>
        </p:spPr>
        <p:txBody>
          <a:bodyPr wrap="square" rtlCol="0">
            <a:spAutoFit/>
          </a:bodyPr>
          <a:lstStyle/>
          <a:p>
            <a:pPr algn="ctr"/>
            <a:r>
              <a:rPr lang="fr-FR" sz="1400" dirty="0">
                <a:solidFill>
                  <a:schemeClr val="accent2">
                    <a:lumMod val="60000"/>
                    <a:lumOff val="40000"/>
                  </a:schemeClr>
                </a:solidFill>
              </a:rPr>
              <a:t> </a:t>
            </a:r>
            <a:r>
              <a:rPr lang="fr-FR" sz="1400" dirty="0" err="1">
                <a:solidFill>
                  <a:schemeClr val="accent2">
                    <a:lumMod val="60000"/>
                    <a:lumOff val="40000"/>
                  </a:schemeClr>
                </a:solidFill>
              </a:rPr>
              <a:t>U</a:t>
            </a:r>
            <a:r>
              <a:rPr lang="fr-FR" sz="1400" baseline="-25000" dirty="0" err="1">
                <a:solidFill>
                  <a:schemeClr val="accent2">
                    <a:lumMod val="60000"/>
                    <a:lumOff val="40000"/>
                  </a:schemeClr>
                </a:solidFill>
              </a:rPr>
              <a:t>c</a:t>
            </a:r>
            <a:endParaRPr lang="fr-FR" sz="1400" baseline="-25000" dirty="0">
              <a:solidFill>
                <a:schemeClr val="accent2">
                  <a:lumMod val="60000"/>
                  <a:lumOff val="40000"/>
                </a:schemeClr>
              </a:solidFill>
            </a:endParaRPr>
          </a:p>
        </p:txBody>
      </p:sp>
      <p:cxnSp>
        <p:nvCxnSpPr>
          <p:cNvPr id="40" name="Connecteur droit 39">
            <a:extLst>
              <a:ext uri="{FF2B5EF4-FFF2-40B4-BE49-F238E27FC236}">
                <a16:creationId xmlns:a16="http://schemas.microsoft.com/office/drawing/2014/main" id="{88FEB7F0-5929-4440-B81A-7ED326420DF7}"/>
              </a:ext>
            </a:extLst>
          </p:cNvPr>
          <p:cNvCxnSpPr>
            <a:cxnSpLocks/>
          </p:cNvCxnSpPr>
          <p:nvPr/>
        </p:nvCxnSpPr>
        <p:spPr>
          <a:xfrm>
            <a:off x="5489632" y="4832012"/>
            <a:ext cx="606368" cy="0"/>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41" name="Connecteur droit 40">
            <a:extLst>
              <a:ext uri="{FF2B5EF4-FFF2-40B4-BE49-F238E27FC236}">
                <a16:creationId xmlns:a16="http://schemas.microsoft.com/office/drawing/2014/main" id="{FD94992C-74D1-4BB5-AEBB-203E5146ADD1}"/>
              </a:ext>
            </a:extLst>
          </p:cNvPr>
          <p:cNvCxnSpPr>
            <a:cxnSpLocks/>
          </p:cNvCxnSpPr>
          <p:nvPr/>
        </p:nvCxnSpPr>
        <p:spPr>
          <a:xfrm flipH="1">
            <a:off x="6082549" y="4832012"/>
            <a:ext cx="2651" cy="693708"/>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42" name="ZoneTexte 41">
            <a:extLst>
              <a:ext uri="{FF2B5EF4-FFF2-40B4-BE49-F238E27FC236}">
                <a16:creationId xmlns:a16="http://schemas.microsoft.com/office/drawing/2014/main" id="{90158F2A-46E7-4288-AED0-82706C258685}"/>
              </a:ext>
            </a:extLst>
          </p:cNvPr>
          <p:cNvSpPr txBox="1"/>
          <p:nvPr/>
        </p:nvSpPr>
        <p:spPr>
          <a:xfrm>
            <a:off x="4944761" y="4591552"/>
            <a:ext cx="603715" cy="307777"/>
          </a:xfrm>
          <a:prstGeom prst="rect">
            <a:avLst/>
          </a:prstGeom>
          <a:noFill/>
        </p:spPr>
        <p:txBody>
          <a:bodyPr wrap="square" rtlCol="0">
            <a:spAutoFit/>
          </a:bodyPr>
          <a:lstStyle/>
          <a:p>
            <a:pPr algn="ctr"/>
            <a:r>
              <a:rPr lang="fr-FR" sz="1400" dirty="0">
                <a:solidFill>
                  <a:schemeClr val="accent2">
                    <a:lumMod val="60000"/>
                    <a:lumOff val="40000"/>
                  </a:schemeClr>
                </a:solidFill>
              </a:rPr>
              <a:t> </a:t>
            </a:r>
            <a:r>
              <a:rPr lang="fr-FR" sz="1400" dirty="0" err="1">
                <a:solidFill>
                  <a:schemeClr val="accent2">
                    <a:lumMod val="60000"/>
                    <a:lumOff val="40000"/>
                  </a:schemeClr>
                </a:solidFill>
              </a:rPr>
              <a:t>U</a:t>
            </a:r>
            <a:r>
              <a:rPr lang="fr-FR" sz="1400" baseline="-25000" dirty="0" err="1">
                <a:solidFill>
                  <a:schemeClr val="accent2">
                    <a:lumMod val="60000"/>
                    <a:lumOff val="40000"/>
                  </a:schemeClr>
                </a:solidFill>
              </a:rPr>
              <a:t>c</a:t>
            </a:r>
            <a:r>
              <a:rPr lang="fr-FR" sz="1400" baseline="-25000" dirty="0">
                <a:solidFill>
                  <a:schemeClr val="accent2">
                    <a:lumMod val="60000"/>
                    <a:lumOff val="40000"/>
                  </a:schemeClr>
                </a:solidFill>
              </a:rPr>
              <a:t> </a:t>
            </a:r>
            <a:r>
              <a:rPr lang="fr-FR" sz="1400" dirty="0">
                <a:solidFill>
                  <a:schemeClr val="accent2">
                    <a:lumMod val="60000"/>
                    <a:lumOff val="40000"/>
                  </a:schemeClr>
                </a:solidFill>
              </a:rPr>
              <a:t>/2</a:t>
            </a:r>
            <a:endParaRPr lang="fr-FR" sz="1400" baseline="-25000" dirty="0">
              <a:solidFill>
                <a:schemeClr val="accent2">
                  <a:lumMod val="60000"/>
                  <a:lumOff val="40000"/>
                </a:schemeClr>
              </a:solidFill>
            </a:endParaRPr>
          </a:p>
        </p:txBody>
      </p:sp>
      <p:sp>
        <p:nvSpPr>
          <p:cNvPr id="43" name="ZoneTexte 42">
            <a:extLst>
              <a:ext uri="{FF2B5EF4-FFF2-40B4-BE49-F238E27FC236}">
                <a16:creationId xmlns:a16="http://schemas.microsoft.com/office/drawing/2014/main" id="{E90397B0-F0C7-4125-9AE6-7851BD7D8719}"/>
              </a:ext>
            </a:extLst>
          </p:cNvPr>
          <p:cNvSpPr txBox="1"/>
          <p:nvPr/>
        </p:nvSpPr>
        <p:spPr>
          <a:xfrm>
            <a:off x="5799524" y="5475185"/>
            <a:ext cx="508592" cy="307777"/>
          </a:xfrm>
          <a:prstGeom prst="rect">
            <a:avLst/>
          </a:prstGeom>
          <a:noFill/>
        </p:spPr>
        <p:txBody>
          <a:bodyPr wrap="square" rtlCol="0">
            <a:spAutoFit/>
          </a:bodyPr>
          <a:lstStyle/>
          <a:p>
            <a:pPr algn="ctr"/>
            <a:r>
              <a:rPr lang="fr-FR" sz="1400" b="1" dirty="0">
                <a:solidFill>
                  <a:schemeClr val="accent2">
                    <a:lumMod val="60000"/>
                    <a:lumOff val="40000"/>
                  </a:schemeClr>
                </a:solidFill>
              </a:rPr>
              <a:t> L</a:t>
            </a:r>
            <a:r>
              <a:rPr lang="fr-FR" sz="1400" b="1" baseline="-25000" dirty="0">
                <a:solidFill>
                  <a:schemeClr val="accent2">
                    <a:lumMod val="60000"/>
                    <a:lumOff val="40000"/>
                  </a:schemeClr>
                </a:solidFill>
              </a:rPr>
              <a:t>u</a:t>
            </a:r>
          </a:p>
        </p:txBody>
      </p:sp>
      <p:sp>
        <p:nvSpPr>
          <p:cNvPr id="37" name="ZoneTexte 36">
            <a:extLst>
              <a:ext uri="{FF2B5EF4-FFF2-40B4-BE49-F238E27FC236}">
                <a16:creationId xmlns:a16="http://schemas.microsoft.com/office/drawing/2014/main" id="{DD9779F8-9171-4EE2-9917-68BC1CBB4E08}"/>
              </a:ext>
            </a:extLst>
          </p:cNvPr>
          <p:cNvSpPr txBox="1"/>
          <p:nvPr/>
        </p:nvSpPr>
        <p:spPr>
          <a:xfrm>
            <a:off x="6330192" y="5475184"/>
            <a:ext cx="508592" cy="307777"/>
          </a:xfrm>
          <a:prstGeom prst="rect">
            <a:avLst/>
          </a:prstGeom>
          <a:noFill/>
        </p:spPr>
        <p:txBody>
          <a:bodyPr wrap="square" rtlCol="0">
            <a:spAutoFit/>
          </a:bodyPr>
          <a:lstStyle/>
          <a:p>
            <a:pPr algn="ctr"/>
            <a:r>
              <a:rPr lang="fr-FR" sz="1400" b="1" dirty="0">
                <a:solidFill>
                  <a:schemeClr val="accent2">
                    <a:lumMod val="60000"/>
                    <a:lumOff val="40000"/>
                  </a:schemeClr>
                </a:solidFill>
              </a:rPr>
              <a:t> </a:t>
            </a:r>
            <a:r>
              <a:rPr lang="fr-FR" sz="1400" b="1" dirty="0">
                <a:solidFill>
                  <a:schemeClr val="bg1"/>
                </a:solidFill>
              </a:rPr>
              <a:t>r</a:t>
            </a:r>
            <a:endParaRPr lang="fr-FR" sz="1400" b="1" baseline="-25000" dirty="0">
              <a:solidFill>
                <a:schemeClr val="bg1"/>
              </a:solidFill>
            </a:endParaRPr>
          </a:p>
        </p:txBody>
      </p:sp>
      <p:sp>
        <p:nvSpPr>
          <p:cNvPr id="44" name="Espace réservé du pied de page 3">
            <a:extLst>
              <a:ext uri="{FF2B5EF4-FFF2-40B4-BE49-F238E27FC236}">
                <a16:creationId xmlns:a16="http://schemas.microsoft.com/office/drawing/2014/main" id="{97D4EB9E-01DB-40D3-9329-B4E6A9C4F009}"/>
              </a:ext>
            </a:extLst>
          </p:cNvPr>
          <p:cNvSpPr>
            <a:spLocks noGrp="1"/>
          </p:cNvSpPr>
          <p:nvPr>
            <p:ph type="ftr" sz="quarter" idx="11"/>
          </p:nvPr>
        </p:nvSpPr>
        <p:spPr>
          <a:xfrm>
            <a:off x="4038600" y="6356350"/>
            <a:ext cx="4114800" cy="365125"/>
          </a:xfrm>
        </p:spPr>
        <p:txBody>
          <a:bodyPr/>
          <a:lstStyle/>
          <a:p>
            <a:r>
              <a:rPr lang="fr-FR" dirty="0">
                <a:solidFill>
                  <a:schemeClr val="bg1"/>
                </a:solidFill>
              </a:rPr>
              <a:t>Fab60 - Alexandre MOUTTE</a:t>
            </a:r>
            <a:endParaRPr lang="en-GB" dirty="0">
              <a:solidFill>
                <a:schemeClr val="bg1"/>
              </a:solidFill>
            </a:endParaRPr>
          </a:p>
        </p:txBody>
      </p:sp>
      <p:sp>
        <p:nvSpPr>
          <p:cNvPr id="45" name="Espace réservé de la date 5">
            <a:extLst>
              <a:ext uri="{FF2B5EF4-FFF2-40B4-BE49-F238E27FC236}">
                <a16:creationId xmlns:a16="http://schemas.microsoft.com/office/drawing/2014/main" id="{C1A84D80-6906-43B8-89A6-963595CA57B5}"/>
              </a:ext>
            </a:extLst>
          </p:cNvPr>
          <p:cNvSpPr>
            <a:spLocks noGrp="1"/>
          </p:cNvSpPr>
          <p:nvPr>
            <p:ph type="dt" sz="half" idx="10"/>
          </p:nvPr>
        </p:nvSpPr>
        <p:spPr>
          <a:xfrm>
            <a:off x="838200" y="6356350"/>
            <a:ext cx="2743200" cy="365125"/>
          </a:xfrm>
        </p:spPr>
        <p:txBody>
          <a:bodyPr/>
          <a:lstStyle/>
          <a:p>
            <a:r>
              <a:rPr lang="fr-FR" dirty="0">
                <a:solidFill>
                  <a:schemeClr val="bg1"/>
                </a:solidFill>
              </a:rPr>
              <a:t>10/07/2019</a:t>
            </a:r>
            <a:endParaRPr lang="en-GB" dirty="0">
              <a:solidFill>
                <a:schemeClr val="bg1"/>
              </a:solidFill>
            </a:endParaRPr>
          </a:p>
        </p:txBody>
      </p:sp>
    </p:spTree>
    <p:extLst>
      <p:ext uri="{BB962C8B-B14F-4D97-AF65-F5344CB8AC3E}">
        <p14:creationId xmlns:p14="http://schemas.microsoft.com/office/powerpoint/2010/main" val="935484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400" fill="hold"/>
                                        <p:tgtEl>
                                          <p:spTgt spid="30"/>
                                        </p:tgtEl>
                                        <p:attrNameLst>
                                          <p:attrName>ppt_w</p:attrName>
                                        </p:attrNameLst>
                                      </p:cBhvr>
                                      <p:tavLst>
                                        <p:tav tm="0">
                                          <p:val>
                                            <p:fltVal val="0"/>
                                          </p:val>
                                        </p:tav>
                                        <p:tav tm="100000">
                                          <p:val>
                                            <p:strVal val="#ppt_w"/>
                                          </p:val>
                                        </p:tav>
                                      </p:tavLst>
                                    </p:anim>
                                    <p:anim calcmode="lin" valueType="num">
                                      <p:cBhvr>
                                        <p:cTn id="8" dur="400" fill="hold"/>
                                        <p:tgtEl>
                                          <p:spTgt spid="30"/>
                                        </p:tgtEl>
                                        <p:attrNameLst>
                                          <p:attrName>ppt_h</p:attrName>
                                        </p:attrNameLst>
                                      </p:cBhvr>
                                      <p:tavLst>
                                        <p:tav tm="0">
                                          <p:val>
                                            <p:fltVal val="0"/>
                                          </p:val>
                                        </p:tav>
                                        <p:tav tm="100000">
                                          <p:val>
                                            <p:strVal val="#ppt_h"/>
                                          </p:val>
                                        </p:tav>
                                      </p:tavLst>
                                    </p:anim>
                                    <p:animEffect transition="in" filter="fade">
                                      <p:cBhvr>
                                        <p:cTn id="9" dur="400"/>
                                        <p:tgtEl>
                                          <p:spTgt spid="3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p:cTn id="12" dur="400" fill="hold"/>
                                        <p:tgtEl>
                                          <p:spTgt spid="31"/>
                                        </p:tgtEl>
                                        <p:attrNameLst>
                                          <p:attrName>ppt_w</p:attrName>
                                        </p:attrNameLst>
                                      </p:cBhvr>
                                      <p:tavLst>
                                        <p:tav tm="0">
                                          <p:val>
                                            <p:fltVal val="0"/>
                                          </p:val>
                                        </p:tav>
                                        <p:tav tm="100000">
                                          <p:val>
                                            <p:strVal val="#ppt_w"/>
                                          </p:val>
                                        </p:tav>
                                      </p:tavLst>
                                    </p:anim>
                                    <p:anim calcmode="lin" valueType="num">
                                      <p:cBhvr>
                                        <p:cTn id="13" dur="400" fill="hold"/>
                                        <p:tgtEl>
                                          <p:spTgt spid="31"/>
                                        </p:tgtEl>
                                        <p:attrNameLst>
                                          <p:attrName>ppt_h</p:attrName>
                                        </p:attrNameLst>
                                      </p:cBhvr>
                                      <p:tavLst>
                                        <p:tav tm="0">
                                          <p:val>
                                            <p:fltVal val="0"/>
                                          </p:val>
                                        </p:tav>
                                        <p:tav tm="100000">
                                          <p:val>
                                            <p:strVal val="#ppt_h"/>
                                          </p:val>
                                        </p:tav>
                                      </p:tavLst>
                                    </p:anim>
                                    <p:animEffect transition="in" filter="fade">
                                      <p:cBhvr>
                                        <p:cTn id="14" dur="400"/>
                                        <p:tgtEl>
                                          <p:spTgt spid="31"/>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p:cTn id="17" dur="400" fill="hold"/>
                                        <p:tgtEl>
                                          <p:spTgt spid="34"/>
                                        </p:tgtEl>
                                        <p:attrNameLst>
                                          <p:attrName>ppt_w</p:attrName>
                                        </p:attrNameLst>
                                      </p:cBhvr>
                                      <p:tavLst>
                                        <p:tav tm="0">
                                          <p:val>
                                            <p:fltVal val="0"/>
                                          </p:val>
                                        </p:tav>
                                        <p:tav tm="100000">
                                          <p:val>
                                            <p:strVal val="#ppt_w"/>
                                          </p:val>
                                        </p:tav>
                                      </p:tavLst>
                                    </p:anim>
                                    <p:anim calcmode="lin" valueType="num">
                                      <p:cBhvr>
                                        <p:cTn id="18" dur="400" fill="hold"/>
                                        <p:tgtEl>
                                          <p:spTgt spid="34"/>
                                        </p:tgtEl>
                                        <p:attrNameLst>
                                          <p:attrName>ppt_h</p:attrName>
                                        </p:attrNameLst>
                                      </p:cBhvr>
                                      <p:tavLst>
                                        <p:tav tm="0">
                                          <p:val>
                                            <p:fltVal val="0"/>
                                          </p:val>
                                        </p:tav>
                                        <p:tav tm="100000">
                                          <p:val>
                                            <p:strVal val="#ppt_h"/>
                                          </p:val>
                                        </p:tav>
                                      </p:tavLst>
                                    </p:anim>
                                    <p:animEffect transition="in" filter="fade">
                                      <p:cBhvr>
                                        <p:cTn id="19" dur="400"/>
                                        <p:tgtEl>
                                          <p:spTgt spid="34"/>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p:cTn id="24" dur="400" fill="hold"/>
                                        <p:tgtEl>
                                          <p:spTgt spid="20"/>
                                        </p:tgtEl>
                                        <p:attrNameLst>
                                          <p:attrName>ppt_w</p:attrName>
                                        </p:attrNameLst>
                                      </p:cBhvr>
                                      <p:tavLst>
                                        <p:tav tm="0">
                                          <p:val>
                                            <p:fltVal val="0"/>
                                          </p:val>
                                        </p:tav>
                                        <p:tav tm="100000">
                                          <p:val>
                                            <p:strVal val="#ppt_w"/>
                                          </p:val>
                                        </p:tav>
                                      </p:tavLst>
                                    </p:anim>
                                    <p:anim calcmode="lin" valueType="num">
                                      <p:cBhvr>
                                        <p:cTn id="25" dur="400" fill="hold"/>
                                        <p:tgtEl>
                                          <p:spTgt spid="20"/>
                                        </p:tgtEl>
                                        <p:attrNameLst>
                                          <p:attrName>ppt_h</p:attrName>
                                        </p:attrNameLst>
                                      </p:cBhvr>
                                      <p:tavLst>
                                        <p:tav tm="0">
                                          <p:val>
                                            <p:fltVal val="0"/>
                                          </p:val>
                                        </p:tav>
                                        <p:tav tm="100000">
                                          <p:val>
                                            <p:strVal val="#ppt_h"/>
                                          </p:val>
                                        </p:tav>
                                      </p:tavLst>
                                    </p:anim>
                                    <p:animEffect transition="in" filter="fade">
                                      <p:cBhvr>
                                        <p:cTn id="26" dur="400"/>
                                        <p:tgtEl>
                                          <p:spTgt spid="20"/>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p:cTn id="29" dur="400" fill="hold"/>
                                        <p:tgtEl>
                                          <p:spTgt spid="25"/>
                                        </p:tgtEl>
                                        <p:attrNameLst>
                                          <p:attrName>ppt_w</p:attrName>
                                        </p:attrNameLst>
                                      </p:cBhvr>
                                      <p:tavLst>
                                        <p:tav tm="0">
                                          <p:val>
                                            <p:fltVal val="0"/>
                                          </p:val>
                                        </p:tav>
                                        <p:tav tm="100000">
                                          <p:val>
                                            <p:strVal val="#ppt_w"/>
                                          </p:val>
                                        </p:tav>
                                      </p:tavLst>
                                    </p:anim>
                                    <p:anim calcmode="lin" valueType="num">
                                      <p:cBhvr>
                                        <p:cTn id="30" dur="400" fill="hold"/>
                                        <p:tgtEl>
                                          <p:spTgt spid="25"/>
                                        </p:tgtEl>
                                        <p:attrNameLst>
                                          <p:attrName>ppt_h</p:attrName>
                                        </p:attrNameLst>
                                      </p:cBhvr>
                                      <p:tavLst>
                                        <p:tav tm="0">
                                          <p:val>
                                            <p:fltVal val="0"/>
                                          </p:val>
                                        </p:tav>
                                        <p:tav tm="100000">
                                          <p:val>
                                            <p:strVal val="#ppt_h"/>
                                          </p:val>
                                        </p:tav>
                                      </p:tavLst>
                                    </p:anim>
                                    <p:animEffect transition="in" filter="fade">
                                      <p:cBhvr>
                                        <p:cTn id="31" dur="400"/>
                                        <p:tgtEl>
                                          <p:spTgt spid="25"/>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 calcmode="lin" valueType="num">
                                      <p:cBhvr>
                                        <p:cTn id="34" dur="400" fill="hold"/>
                                        <p:tgtEl>
                                          <p:spTgt spid="26"/>
                                        </p:tgtEl>
                                        <p:attrNameLst>
                                          <p:attrName>ppt_w</p:attrName>
                                        </p:attrNameLst>
                                      </p:cBhvr>
                                      <p:tavLst>
                                        <p:tav tm="0">
                                          <p:val>
                                            <p:fltVal val="0"/>
                                          </p:val>
                                        </p:tav>
                                        <p:tav tm="100000">
                                          <p:val>
                                            <p:strVal val="#ppt_w"/>
                                          </p:val>
                                        </p:tav>
                                      </p:tavLst>
                                    </p:anim>
                                    <p:anim calcmode="lin" valueType="num">
                                      <p:cBhvr>
                                        <p:cTn id="35" dur="400" fill="hold"/>
                                        <p:tgtEl>
                                          <p:spTgt spid="26"/>
                                        </p:tgtEl>
                                        <p:attrNameLst>
                                          <p:attrName>ppt_h</p:attrName>
                                        </p:attrNameLst>
                                      </p:cBhvr>
                                      <p:tavLst>
                                        <p:tav tm="0">
                                          <p:val>
                                            <p:fltVal val="0"/>
                                          </p:val>
                                        </p:tav>
                                        <p:tav tm="100000">
                                          <p:val>
                                            <p:strVal val="#ppt_h"/>
                                          </p:val>
                                        </p:tav>
                                      </p:tavLst>
                                    </p:anim>
                                    <p:animEffect transition="in" filter="fade">
                                      <p:cBhvr>
                                        <p:cTn id="36" dur="400"/>
                                        <p:tgtEl>
                                          <p:spTgt spid="26"/>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p:cTn id="39" dur="400" fill="hold"/>
                                        <p:tgtEl>
                                          <p:spTgt spid="22"/>
                                        </p:tgtEl>
                                        <p:attrNameLst>
                                          <p:attrName>ppt_w</p:attrName>
                                        </p:attrNameLst>
                                      </p:cBhvr>
                                      <p:tavLst>
                                        <p:tav tm="0">
                                          <p:val>
                                            <p:fltVal val="0"/>
                                          </p:val>
                                        </p:tav>
                                        <p:tav tm="100000">
                                          <p:val>
                                            <p:strVal val="#ppt_w"/>
                                          </p:val>
                                        </p:tav>
                                      </p:tavLst>
                                    </p:anim>
                                    <p:anim calcmode="lin" valueType="num">
                                      <p:cBhvr>
                                        <p:cTn id="40" dur="400" fill="hold"/>
                                        <p:tgtEl>
                                          <p:spTgt spid="22"/>
                                        </p:tgtEl>
                                        <p:attrNameLst>
                                          <p:attrName>ppt_h</p:attrName>
                                        </p:attrNameLst>
                                      </p:cBhvr>
                                      <p:tavLst>
                                        <p:tav tm="0">
                                          <p:val>
                                            <p:fltVal val="0"/>
                                          </p:val>
                                        </p:tav>
                                        <p:tav tm="100000">
                                          <p:val>
                                            <p:strVal val="#ppt_h"/>
                                          </p:val>
                                        </p:tav>
                                      </p:tavLst>
                                    </p:anim>
                                    <p:animEffect transition="in" filter="fade">
                                      <p:cBhvr>
                                        <p:cTn id="41" dur="400"/>
                                        <p:tgtEl>
                                          <p:spTgt spid="22"/>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32"/>
                                        </p:tgtEl>
                                        <p:attrNameLst>
                                          <p:attrName>style.visibility</p:attrName>
                                        </p:attrNameLst>
                                      </p:cBhvr>
                                      <p:to>
                                        <p:strVal val="visible"/>
                                      </p:to>
                                    </p:set>
                                    <p:anim calcmode="lin" valueType="num">
                                      <p:cBhvr>
                                        <p:cTn id="44" dur="400" fill="hold"/>
                                        <p:tgtEl>
                                          <p:spTgt spid="32"/>
                                        </p:tgtEl>
                                        <p:attrNameLst>
                                          <p:attrName>ppt_w</p:attrName>
                                        </p:attrNameLst>
                                      </p:cBhvr>
                                      <p:tavLst>
                                        <p:tav tm="0">
                                          <p:val>
                                            <p:fltVal val="0"/>
                                          </p:val>
                                        </p:tav>
                                        <p:tav tm="100000">
                                          <p:val>
                                            <p:strVal val="#ppt_w"/>
                                          </p:val>
                                        </p:tav>
                                      </p:tavLst>
                                    </p:anim>
                                    <p:anim calcmode="lin" valueType="num">
                                      <p:cBhvr>
                                        <p:cTn id="45" dur="400" fill="hold"/>
                                        <p:tgtEl>
                                          <p:spTgt spid="32"/>
                                        </p:tgtEl>
                                        <p:attrNameLst>
                                          <p:attrName>ppt_h</p:attrName>
                                        </p:attrNameLst>
                                      </p:cBhvr>
                                      <p:tavLst>
                                        <p:tav tm="0">
                                          <p:val>
                                            <p:fltVal val="0"/>
                                          </p:val>
                                        </p:tav>
                                        <p:tav tm="100000">
                                          <p:val>
                                            <p:strVal val="#ppt_h"/>
                                          </p:val>
                                        </p:tav>
                                      </p:tavLst>
                                    </p:anim>
                                    <p:animEffect transition="in" filter="fade">
                                      <p:cBhvr>
                                        <p:cTn id="46" dur="400"/>
                                        <p:tgtEl>
                                          <p:spTgt spid="32"/>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2"/>
                                        </p:tgtEl>
                                        <p:attrNameLst>
                                          <p:attrName>style.visibility</p:attrName>
                                        </p:attrNameLst>
                                      </p:cBhvr>
                                      <p:to>
                                        <p:strVal val="visible"/>
                                      </p:to>
                                    </p:set>
                                    <p:anim calcmode="lin" valueType="num">
                                      <p:cBhvr>
                                        <p:cTn id="49" dur="400" fill="hold"/>
                                        <p:tgtEl>
                                          <p:spTgt spid="2"/>
                                        </p:tgtEl>
                                        <p:attrNameLst>
                                          <p:attrName>ppt_w</p:attrName>
                                        </p:attrNameLst>
                                      </p:cBhvr>
                                      <p:tavLst>
                                        <p:tav tm="0">
                                          <p:val>
                                            <p:fltVal val="0"/>
                                          </p:val>
                                        </p:tav>
                                        <p:tav tm="100000">
                                          <p:val>
                                            <p:strVal val="#ppt_w"/>
                                          </p:val>
                                        </p:tav>
                                      </p:tavLst>
                                    </p:anim>
                                    <p:anim calcmode="lin" valueType="num">
                                      <p:cBhvr>
                                        <p:cTn id="50" dur="400" fill="hold"/>
                                        <p:tgtEl>
                                          <p:spTgt spid="2"/>
                                        </p:tgtEl>
                                        <p:attrNameLst>
                                          <p:attrName>ppt_h</p:attrName>
                                        </p:attrNameLst>
                                      </p:cBhvr>
                                      <p:tavLst>
                                        <p:tav tm="0">
                                          <p:val>
                                            <p:fltVal val="0"/>
                                          </p:val>
                                        </p:tav>
                                        <p:tav tm="100000">
                                          <p:val>
                                            <p:strVal val="#ppt_h"/>
                                          </p:val>
                                        </p:tav>
                                      </p:tavLst>
                                    </p:anim>
                                    <p:animEffect transition="in" filter="fade">
                                      <p:cBhvr>
                                        <p:cTn id="51" dur="400"/>
                                        <p:tgtEl>
                                          <p:spTgt spid="2"/>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p:cTn id="54" dur="400" fill="hold"/>
                                        <p:tgtEl>
                                          <p:spTgt spid="38"/>
                                        </p:tgtEl>
                                        <p:attrNameLst>
                                          <p:attrName>ppt_w</p:attrName>
                                        </p:attrNameLst>
                                      </p:cBhvr>
                                      <p:tavLst>
                                        <p:tav tm="0">
                                          <p:val>
                                            <p:fltVal val="0"/>
                                          </p:val>
                                        </p:tav>
                                        <p:tav tm="100000">
                                          <p:val>
                                            <p:strVal val="#ppt_w"/>
                                          </p:val>
                                        </p:tav>
                                      </p:tavLst>
                                    </p:anim>
                                    <p:anim calcmode="lin" valueType="num">
                                      <p:cBhvr>
                                        <p:cTn id="55" dur="400" fill="hold"/>
                                        <p:tgtEl>
                                          <p:spTgt spid="38"/>
                                        </p:tgtEl>
                                        <p:attrNameLst>
                                          <p:attrName>ppt_h</p:attrName>
                                        </p:attrNameLst>
                                      </p:cBhvr>
                                      <p:tavLst>
                                        <p:tav tm="0">
                                          <p:val>
                                            <p:fltVal val="0"/>
                                          </p:val>
                                        </p:tav>
                                        <p:tav tm="100000">
                                          <p:val>
                                            <p:strVal val="#ppt_h"/>
                                          </p:val>
                                        </p:tav>
                                      </p:tavLst>
                                    </p:anim>
                                    <p:animEffect transition="in" filter="fade">
                                      <p:cBhvr>
                                        <p:cTn id="56" dur="400"/>
                                        <p:tgtEl>
                                          <p:spTgt spid="38"/>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39"/>
                                        </p:tgtEl>
                                        <p:attrNameLst>
                                          <p:attrName>style.visibility</p:attrName>
                                        </p:attrNameLst>
                                      </p:cBhvr>
                                      <p:to>
                                        <p:strVal val="visible"/>
                                      </p:to>
                                    </p:set>
                                    <p:anim calcmode="lin" valueType="num">
                                      <p:cBhvr>
                                        <p:cTn id="59" dur="400" fill="hold"/>
                                        <p:tgtEl>
                                          <p:spTgt spid="39"/>
                                        </p:tgtEl>
                                        <p:attrNameLst>
                                          <p:attrName>ppt_w</p:attrName>
                                        </p:attrNameLst>
                                      </p:cBhvr>
                                      <p:tavLst>
                                        <p:tav tm="0">
                                          <p:val>
                                            <p:fltVal val="0"/>
                                          </p:val>
                                        </p:tav>
                                        <p:tav tm="100000">
                                          <p:val>
                                            <p:strVal val="#ppt_w"/>
                                          </p:val>
                                        </p:tav>
                                      </p:tavLst>
                                    </p:anim>
                                    <p:anim calcmode="lin" valueType="num">
                                      <p:cBhvr>
                                        <p:cTn id="60" dur="400" fill="hold"/>
                                        <p:tgtEl>
                                          <p:spTgt spid="39"/>
                                        </p:tgtEl>
                                        <p:attrNameLst>
                                          <p:attrName>ppt_h</p:attrName>
                                        </p:attrNameLst>
                                      </p:cBhvr>
                                      <p:tavLst>
                                        <p:tav tm="0">
                                          <p:val>
                                            <p:fltVal val="0"/>
                                          </p:val>
                                        </p:tav>
                                        <p:tav tm="100000">
                                          <p:val>
                                            <p:strVal val="#ppt_h"/>
                                          </p:val>
                                        </p:tav>
                                      </p:tavLst>
                                    </p:anim>
                                    <p:animEffect transition="in" filter="fade">
                                      <p:cBhvr>
                                        <p:cTn id="61" dur="400"/>
                                        <p:tgtEl>
                                          <p:spTgt spid="39"/>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42"/>
                                        </p:tgtEl>
                                        <p:attrNameLst>
                                          <p:attrName>style.visibility</p:attrName>
                                        </p:attrNameLst>
                                      </p:cBhvr>
                                      <p:to>
                                        <p:strVal val="visible"/>
                                      </p:to>
                                    </p:set>
                                    <p:anim calcmode="lin" valueType="num">
                                      <p:cBhvr>
                                        <p:cTn id="64" dur="400" fill="hold"/>
                                        <p:tgtEl>
                                          <p:spTgt spid="42"/>
                                        </p:tgtEl>
                                        <p:attrNameLst>
                                          <p:attrName>ppt_w</p:attrName>
                                        </p:attrNameLst>
                                      </p:cBhvr>
                                      <p:tavLst>
                                        <p:tav tm="0">
                                          <p:val>
                                            <p:fltVal val="0"/>
                                          </p:val>
                                        </p:tav>
                                        <p:tav tm="100000">
                                          <p:val>
                                            <p:strVal val="#ppt_w"/>
                                          </p:val>
                                        </p:tav>
                                      </p:tavLst>
                                    </p:anim>
                                    <p:anim calcmode="lin" valueType="num">
                                      <p:cBhvr>
                                        <p:cTn id="65" dur="400" fill="hold"/>
                                        <p:tgtEl>
                                          <p:spTgt spid="42"/>
                                        </p:tgtEl>
                                        <p:attrNameLst>
                                          <p:attrName>ppt_h</p:attrName>
                                        </p:attrNameLst>
                                      </p:cBhvr>
                                      <p:tavLst>
                                        <p:tav tm="0">
                                          <p:val>
                                            <p:fltVal val="0"/>
                                          </p:val>
                                        </p:tav>
                                        <p:tav tm="100000">
                                          <p:val>
                                            <p:strVal val="#ppt_h"/>
                                          </p:val>
                                        </p:tav>
                                      </p:tavLst>
                                    </p:anim>
                                    <p:animEffect transition="in" filter="fade">
                                      <p:cBhvr>
                                        <p:cTn id="66" dur="400"/>
                                        <p:tgtEl>
                                          <p:spTgt spid="42"/>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43"/>
                                        </p:tgtEl>
                                        <p:attrNameLst>
                                          <p:attrName>style.visibility</p:attrName>
                                        </p:attrNameLst>
                                      </p:cBhvr>
                                      <p:to>
                                        <p:strVal val="visible"/>
                                      </p:to>
                                    </p:set>
                                    <p:anim calcmode="lin" valueType="num">
                                      <p:cBhvr>
                                        <p:cTn id="69" dur="400" fill="hold"/>
                                        <p:tgtEl>
                                          <p:spTgt spid="43"/>
                                        </p:tgtEl>
                                        <p:attrNameLst>
                                          <p:attrName>ppt_w</p:attrName>
                                        </p:attrNameLst>
                                      </p:cBhvr>
                                      <p:tavLst>
                                        <p:tav tm="0">
                                          <p:val>
                                            <p:fltVal val="0"/>
                                          </p:val>
                                        </p:tav>
                                        <p:tav tm="100000">
                                          <p:val>
                                            <p:strVal val="#ppt_w"/>
                                          </p:val>
                                        </p:tav>
                                      </p:tavLst>
                                    </p:anim>
                                    <p:anim calcmode="lin" valueType="num">
                                      <p:cBhvr>
                                        <p:cTn id="70" dur="400" fill="hold"/>
                                        <p:tgtEl>
                                          <p:spTgt spid="43"/>
                                        </p:tgtEl>
                                        <p:attrNameLst>
                                          <p:attrName>ppt_h</p:attrName>
                                        </p:attrNameLst>
                                      </p:cBhvr>
                                      <p:tavLst>
                                        <p:tav tm="0">
                                          <p:val>
                                            <p:fltVal val="0"/>
                                          </p:val>
                                        </p:tav>
                                        <p:tav tm="100000">
                                          <p:val>
                                            <p:strVal val="#ppt_h"/>
                                          </p:val>
                                        </p:tav>
                                      </p:tavLst>
                                    </p:anim>
                                    <p:animEffect transition="in" filter="fade">
                                      <p:cBhvr>
                                        <p:cTn id="71" dur="400"/>
                                        <p:tgtEl>
                                          <p:spTgt spid="43"/>
                                        </p:tgtEl>
                                      </p:cBhvr>
                                    </p:animEffect>
                                  </p:childTnLst>
                                </p:cTn>
                              </p:par>
                              <p:par>
                                <p:cTn id="72" presetID="53" presetClass="entr" presetSubtype="16" fill="hold" nodeType="withEffect">
                                  <p:stCondLst>
                                    <p:cond delay="0"/>
                                  </p:stCondLst>
                                  <p:childTnLst>
                                    <p:set>
                                      <p:cBhvr>
                                        <p:cTn id="73" dur="1" fill="hold">
                                          <p:stCondLst>
                                            <p:cond delay="0"/>
                                          </p:stCondLst>
                                        </p:cTn>
                                        <p:tgtEl>
                                          <p:spTgt spid="36"/>
                                        </p:tgtEl>
                                        <p:attrNameLst>
                                          <p:attrName>style.visibility</p:attrName>
                                        </p:attrNameLst>
                                      </p:cBhvr>
                                      <p:to>
                                        <p:strVal val="visible"/>
                                      </p:to>
                                    </p:set>
                                    <p:anim calcmode="lin" valueType="num">
                                      <p:cBhvr>
                                        <p:cTn id="74" dur="400" fill="hold"/>
                                        <p:tgtEl>
                                          <p:spTgt spid="36"/>
                                        </p:tgtEl>
                                        <p:attrNameLst>
                                          <p:attrName>ppt_w</p:attrName>
                                        </p:attrNameLst>
                                      </p:cBhvr>
                                      <p:tavLst>
                                        <p:tav tm="0">
                                          <p:val>
                                            <p:fltVal val="0"/>
                                          </p:val>
                                        </p:tav>
                                        <p:tav tm="100000">
                                          <p:val>
                                            <p:strVal val="#ppt_w"/>
                                          </p:val>
                                        </p:tav>
                                      </p:tavLst>
                                    </p:anim>
                                    <p:anim calcmode="lin" valueType="num">
                                      <p:cBhvr>
                                        <p:cTn id="75" dur="400" fill="hold"/>
                                        <p:tgtEl>
                                          <p:spTgt spid="36"/>
                                        </p:tgtEl>
                                        <p:attrNameLst>
                                          <p:attrName>ppt_h</p:attrName>
                                        </p:attrNameLst>
                                      </p:cBhvr>
                                      <p:tavLst>
                                        <p:tav tm="0">
                                          <p:val>
                                            <p:fltVal val="0"/>
                                          </p:val>
                                        </p:tav>
                                        <p:tav tm="100000">
                                          <p:val>
                                            <p:strVal val="#ppt_h"/>
                                          </p:val>
                                        </p:tav>
                                      </p:tavLst>
                                    </p:anim>
                                    <p:animEffect transition="in" filter="fade">
                                      <p:cBhvr>
                                        <p:cTn id="76" dur="400"/>
                                        <p:tgtEl>
                                          <p:spTgt spid="36"/>
                                        </p:tgtEl>
                                      </p:cBhvr>
                                    </p:animEffect>
                                  </p:childTnLst>
                                </p:cTn>
                              </p:par>
                              <p:par>
                                <p:cTn id="77" presetID="53" presetClass="entr" presetSubtype="16" fill="hold" nodeType="withEffect">
                                  <p:stCondLst>
                                    <p:cond delay="0"/>
                                  </p:stCondLst>
                                  <p:childTnLst>
                                    <p:set>
                                      <p:cBhvr>
                                        <p:cTn id="78" dur="1" fill="hold">
                                          <p:stCondLst>
                                            <p:cond delay="0"/>
                                          </p:stCondLst>
                                        </p:cTn>
                                        <p:tgtEl>
                                          <p:spTgt spid="7"/>
                                        </p:tgtEl>
                                        <p:attrNameLst>
                                          <p:attrName>style.visibility</p:attrName>
                                        </p:attrNameLst>
                                      </p:cBhvr>
                                      <p:to>
                                        <p:strVal val="visible"/>
                                      </p:to>
                                    </p:set>
                                    <p:anim calcmode="lin" valueType="num">
                                      <p:cBhvr>
                                        <p:cTn id="79" dur="400" fill="hold"/>
                                        <p:tgtEl>
                                          <p:spTgt spid="7"/>
                                        </p:tgtEl>
                                        <p:attrNameLst>
                                          <p:attrName>ppt_w</p:attrName>
                                        </p:attrNameLst>
                                      </p:cBhvr>
                                      <p:tavLst>
                                        <p:tav tm="0">
                                          <p:val>
                                            <p:fltVal val="0"/>
                                          </p:val>
                                        </p:tav>
                                        <p:tav tm="100000">
                                          <p:val>
                                            <p:strVal val="#ppt_w"/>
                                          </p:val>
                                        </p:tav>
                                      </p:tavLst>
                                    </p:anim>
                                    <p:anim calcmode="lin" valueType="num">
                                      <p:cBhvr>
                                        <p:cTn id="80" dur="400" fill="hold"/>
                                        <p:tgtEl>
                                          <p:spTgt spid="7"/>
                                        </p:tgtEl>
                                        <p:attrNameLst>
                                          <p:attrName>ppt_h</p:attrName>
                                        </p:attrNameLst>
                                      </p:cBhvr>
                                      <p:tavLst>
                                        <p:tav tm="0">
                                          <p:val>
                                            <p:fltVal val="0"/>
                                          </p:val>
                                        </p:tav>
                                        <p:tav tm="100000">
                                          <p:val>
                                            <p:strVal val="#ppt_h"/>
                                          </p:val>
                                        </p:tav>
                                      </p:tavLst>
                                    </p:anim>
                                    <p:animEffect transition="in" filter="fade">
                                      <p:cBhvr>
                                        <p:cTn id="81" dur="400"/>
                                        <p:tgtEl>
                                          <p:spTgt spid="7"/>
                                        </p:tgtEl>
                                      </p:cBhvr>
                                    </p:animEffect>
                                  </p:childTnLst>
                                </p:cTn>
                              </p:par>
                              <p:par>
                                <p:cTn id="82" presetID="53" presetClass="entr" presetSubtype="16" fill="hold" nodeType="withEffect">
                                  <p:stCondLst>
                                    <p:cond delay="0"/>
                                  </p:stCondLst>
                                  <p:childTnLst>
                                    <p:set>
                                      <p:cBhvr>
                                        <p:cTn id="83" dur="1" fill="hold">
                                          <p:stCondLst>
                                            <p:cond delay="0"/>
                                          </p:stCondLst>
                                        </p:cTn>
                                        <p:tgtEl>
                                          <p:spTgt spid="40"/>
                                        </p:tgtEl>
                                        <p:attrNameLst>
                                          <p:attrName>style.visibility</p:attrName>
                                        </p:attrNameLst>
                                      </p:cBhvr>
                                      <p:to>
                                        <p:strVal val="visible"/>
                                      </p:to>
                                    </p:set>
                                    <p:anim calcmode="lin" valueType="num">
                                      <p:cBhvr>
                                        <p:cTn id="84" dur="400" fill="hold"/>
                                        <p:tgtEl>
                                          <p:spTgt spid="40"/>
                                        </p:tgtEl>
                                        <p:attrNameLst>
                                          <p:attrName>ppt_w</p:attrName>
                                        </p:attrNameLst>
                                      </p:cBhvr>
                                      <p:tavLst>
                                        <p:tav tm="0">
                                          <p:val>
                                            <p:fltVal val="0"/>
                                          </p:val>
                                        </p:tav>
                                        <p:tav tm="100000">
                                          <p:val>
                                            <p:strVal val="#ppt_w"/>
                                          </p:val>
                                        </p:tav>
                                      </p:tavLst>
                                    </p:anim>
                                    <p:anim calcmode="lin" valueType="num">
                                      <p:cBhvr>
                                        <p:cTn id="85" dur="400" fill="hold"/>
                                        <p:tgtEl>
                                          <p:spTgt spid="40"/>
                                        </p:tgtEl>
                                        <p:attrNameLst>
                                          <p:attrName>ppt_h</p:attrName>
                                        </p:attrNameLst>
                                      </p:cBhvr>
                                      <p:tavLst>
                                        <p:tav tm="0">
                                          <p:val>
                                            <p:fltVal val="0"/>
                                          </p:val>
                                        </p:tav>
                                        <p:tav tm="100000">
                                          <p:val>
                                            <p:strVal val="#ppt_h"/>
                                          </p:val>
                                        </p:tav>
                                      </p:tavLst>
                                    </p:anim>
                                    <p:animEffect transition="in" filter="fade">
                                      <p:cBhvr>
                                        <p:cTn id="86" dur="400"/>
                                        <p:tgtEl>
                                          <p:spTgt spid="40"/>
                                        </p:tgtEl>
                                      </p:cBhvr>
                                    </p:animEffect>
                                  </p:childTnLst>
                                </p:cTn>
                              </p:par>
                              <p:par>
                                <p:cTn id="87" presetID="53" presetClass="entr" presetSubtype="16" fill="hold" nodeType="withEffect">
                                  <p:stCondLst>
                                    <p:cond delay="0"/>
                                  </p:stCondLst>
                                  <p:childTnLst>
                                    <p:set>
                                      <p:cBhvr>
                                        <p:cTn id="88" dur="1" fill="hold">
                                          <p:stCondLst>
                                            <p:cond delay="0"/>
                                          </p:stCondLst>
                                        </p:cTn>
                                        <p:tgtEl>
                                          <p:spTgt spid="41"/>
                                        </p:tgtEl>
                                        <p:attrNameLst>
                                          <p:attrName>style.visibility</p:attrName>
                                        </p:attrNameLst>
                                      </p:cBhvr>
                                      <p:to>
                                        <p:strVal val="visible"/>
                                      </p:to>
                                    </p:set>
                                    <p:anim calcmode="lin" valueType="num">
                                      <p:cBhvr>
                                        <p:cTn id="89" dur="400" fill="hold"/>
                                        <p:tgtEl>
                                          <p:spTgt spid="41"/>
                                        </p:tgtEl>
                                        <p:attrNameLst>
                                          <p:attrName>ppt_w</p:attrName>
                                        </p:attrNameLst>
                                      </p:cBhvr>
                                      <p:tavLst>
                                        <p:tav tm="0">
                                          <p:val>
                                            <p:fltVal val="0"/>
                                          </p:val>
                                        </p:tav>
                                        <p:tav tm="100000">
                                          <p:val>
                                            <p:strVal val="#ppt_w"/>
                                          </p:val>
                                        </p:tav>
                                      </p:tavLst>
                                    </p:anim>
                                    <p:anim calcmode="lin" valueType="num">
                                      <p:cBhvr>
                                        <p:cTn id="90" dur="400" fill="hold"/>
                                        <p:tgtEl>
                                          <p:spTgt spid="41"/>
                                        </p:tgtEl>
                                        <p:attrNameLst>
                                          <p:attrName>ppt_h</p:attrName>
                                        </p:attrNameLst>
                                      </p:cBhvr>
                                      <p:tavLst>
                                        <p:tav tm="0">
                                          <p:val>
                                            <p:fltVal val="0"/>
                                          </p:val>
                                        </p:tav>
                                        <p:tav tm="100000">
                                          <p:val>
                                            <p:strVal val="#ppt_h"/>
                                          </p:val>
                                        </p:tav>
                                      </p:tavLst>
                                    </p:anim>
                                    <p:animEffect transition="in" filter="fade">
                                      <p:cBhvr>
                                        <p:cTn id="91" dur="400"/>
                                        <p:tgtEl>
                                          <p:spTgt spid="41"/>
                                        </p:tgtEl>
                                      </p:cBhvr>
                                    </p:animEffect>
                                  </p:childTnLst>
                                </p:cTn>
                              </p:par>
                              <p:par>
                                <p:cTn id="92" presetID="53" presetClass="entr" presetSubtype="16" fill="hold" grpId="0" nodeType="withEffect">
                                  <p:stCondLst>
                                    <p:cond delay="0"/>
                                  </p:stCondLst>
                                  <p:childTnLst>
                                    <p:set>
                                      <p:cBhvr>
                                        <p:cTn id="93" dur="1" fill="hold">
                                          <p:stCondLst>
                                            <p:cond delay="0"/>
                                          </p:stCondLst>
                                        </p:cTn>
                                        <p:tgtEl>
                                          <p:spTgt spid="37"/>
                                        </p:tgtEl>
                                        <p:attrNameLst>
                                          <p:attrName>style.visibility</p:attrName>
                                        </p:attrNameLst>
                                      </p:cBhvr>
                                      <p:to>
                                        <p:strVal val="visible"/>
                                      </p:to>
                                    </p:set>
                                    <p:anim calcmode="lin" valueType="num">
                                      <p:cBhvr>
                                        <p:cTn id="94" dur="400" fill="hold"/>
                                        <p:tgtEl>
                                          <p:spTgt spid="37"/>
                                        </p:tgtEl>
                                        <p:attrNameLst>
                                          <p:attrName>ppt_w</p:attrName>
                                        </p:attrNameLst>
                                      </p:cBhvr>
                                      <p:tavLst>
                                        <p:tav tm="0">
                                          <p:val>
                                            <p:fltVal val="0"/>
                                          </p:val>
                                        </p:tav>
                                        <p:tav tm="100000">
                                          <p:val>
                                            <p:strVal val="#ppt_w"/>
                                          </p:val>
                                        </p:tav>
                                      </p:tavLst>
                                    </p:anim>
                                    <p:anim calcmode="lin" valueType="num">
                                      <p:cBhvr>
                                        <p:cTn id="95" dur="400" fill="hold"/>
                                        <p:tgtEl>
                                          <p:spTgt spid="37"/>
                                        </p:tgtEl>
                                        <p:attrNameLst>
                                          <p:attrName>ppt_h</p:attrName>
                                        </p:attrNameLst>
                                      </p:cBhvr>
                                      <p:tavLst>
                                        <p:tav tm="0">
                                          <p:val>
                                            <p:fltVal val="0"/>
                                          </p:val>
                                        </p:tav>
                                        <p:tav tm="100000">
                                          <p:val>
                                            <p:strVal val="#ppt_h"/>
                                          </p:val>
                                        </p:tav>
                                      </p:tavLst>
                                    </p:anim>
                                    <p:animEffect transition="in" filter="fade">
                                      <p:cBhvr>
                                        <p:cTn id="96" dur="400"/>
                                        <p:tgtEl>
                                          <p:spTgt spid="37"/>
                                        </p:tgtEl>
                                      </p:cBhvr>
                                    </p:animEffect>
                                  </p:childTnLst>
                                </p:cTn>
                              </p:par>
                            </p:childTnLst>
                          </p:cTn>
                        </p:par>
                      </p:childTnLst>
                    </p:cTn>
                  </p:par>
                  <p:par>
                    <p:cTn id="97" fill="hold">
                      <p:stCondLst>
                        <p:cond delay="indefinite"/>
                      </p:stCondLst>
                      <p:childTnLst>
                        <p:par>
                          <p:cTn id="98" fill="hold">
                            <p:stCondLst>
                              <p:cond delay="0"/>
                            </p:stCondLst>
                            <p:childTnLst>
                              <p:par>
                                <p:cTn id="99" presetID="53" presetClass="entr" presetSubtype="16" fill="hold" grpId="0" nodeType="clickEffect">
                                  <p:stCondLst>
                                    <p:cond delay="0"/>
                                  </p:stCondLst>
                                  <p:childTnLst>
                                    <p:set>
                                      <p:cBhvr>
                                        <p:cTn id="100" dur="1" fill="hold">
                                          <p:stCondLst>
                                            <p:cond delay="0"/>
                                          </p:stCondLst>
                                        </p:cTn>
                                        <p:tgtEl>
                                          <p:spTgt spid="21"/>
                                        </p:tgtEl>
                                        <p:attrNameLst>
                                          <p:attrName>style.visibility</p:attrName>
                                        </p:attrNameLst>
                                      </p:cBhvr>
                                      <p:to>
                                        <p:strVal val="visible"/>
                                      </p:to>
                                    </p:set>
                                    <p:anim calcmode="lin" valueType="num">
                                      <p:cBhvr>
                                        <p:cTn id="101" dur="400" fill="hold"/>
                                        <p:tgtEl>
                                          <p:spTgt spid="21"/>
                                        </p:tgtEl>
                                        <p:attrNameLst>
                                          <p:attrName>ppt_w</p:attrName>
                                        </p:attrNameLst>
                                      </p:cBhvr>
                                      <p:tavLst>
                                        <p:tav tm="0">
                                          <p:val>
                                            <p:fltVal val="0"/>
                                          </p:val>
                                        </p:tav>
                                        <p:tav tm="100000">
                                          <p:val>
                                            <p:strVal val="#ppt_w"/>
                                          </p:val>
                                        </p:tav>
                                      </p:tavLst>
                                    </p:anim>
                                    <p:anim calcmode="lin" valueType="num">
                                      <p:cBhvr>
                                        <p:cTn id="102" dur="400" fill="hold"/>
                                        <p:tgtEl>
                                          <p:spTgt spid="21"/>
                                        </p:tgtEl>
                                        <p:attrNameLst>
                                          <p:attrName>ppt_h</p:attrName>
                                        </p:attrNameLst>
                                      </p:cBhvr>
                                      <p:tavLst>
                                        <p:tav tm="0">
                                          <p:val>
                                            <p:fltVal val="0"/>
                                          </p:val>
                                        </p:tav>
                                        <p:tav tm="100000">
                                          <p:val>
                                            <p:strVal val="#ppt_h"/>
                                          </p:val>
                                        </p:tav>
                                      </p:tavLst>
                                    </p:anim>
                                    <p:animEffect transition="in" filter="fade">
                                      <p:cBhvr>
                                        <p:cTn id="103" dur="400"/>
                                        <p:tgtEl>
                                          <p:spTgt spid="21"/>
                                        </p:tgtEl>
                                      </p:cBhvr>
                                    </p:animEffect>
                                  </p:childTnLst>
                                </p:cTn>
                              </p:par>
                              <p:par>
                                <p:cTn id="104" presetID="53" presetClass="entr" presetSubtype="16" fill="hold" grpId="0" nodeType="withEffect">
                                  <p:stCondLst>
                                    <p:cond delay="0"/>
                                  </p:stCondLst>
                                  <p:childTnLst>
                                    <p:set>
                                      <p:cBhvr>
                                        <p:cTn id="105" dur="1" fill="hold">
                                          <p:stCondLst>
                                            <p:cond delay="0"/>
                                          </p:stCondLst>
                                        </p:cTn>
                                        <p:tgtEl>
                                          <p:spTgt spid="27"/>
                                        </p:tgtEl>
                                        <p:attrNameLst>
                                          <p:attrName>style.visibility</p:attrName>
                                        </p:attrNameLst>
                                      </p:cBhvr>
                                      <p:to>
                                        <p:strVal val="visible"/>
                                      </p:to>
                                    </p:set>
                                    <p:anim calcmode="lin" valueType="num">
                                      <p:cBhvr>
                                        <p:cTn id="106" dur="400" fill="hold"/>
                                        <p:tgtEl>
                                          <p:spTgt spid="27"/>
                                        </p:tgtEl>
                                        <p:attrNameLst>
                                          <p:attrName>ppt_w</p:attrName>
                                        </p:attrNameLst>
                                      </p:cBhvr>
                                      <p:tavLst>
                                        <p:tav tm="0">
                                          <p:val>
                                            <p:fltVal val="0"/>
                                          </p:val>
                                        </p:tav>
                                        <p:tav tm="100000">
                                          <p:val>
                                            <p:strVal val="#ppt_w"/>
                                          </p:val>
                                        </p:tav>
                                      </p:tavLst>
                                    </p:anim>
                                    <p:anim calcmode="lin" valueType="num">
                                      <p:cBhvr>
                                        <p:cTn id="107" dur="400" fill="hold"/>
                                        <p:tgtEl>
                                          <p:spTgt spid="27"/>
                                        </p:tgtEl>
                                        <p:attrNameLst>
                                          <p:attrName>ppt_h</p:attrName>
                                        </p:attrNameLst>
                                      </p:cBhvr>
                                      <p:tavLst>
                                        <p:tav tm="0">
                                          <p:val>
                                            <p:fltVal val="0"/>
                                          </p:val>
                                        </p:tav>
                                        <p:tav tm="100000">
                                          <p:val>
                                            <p:strVal val="#ppt_h"/>
                                          </p:val>
                                        </p:tav>
                                      </p:tavLst>
                                    </p:anim>
                                    <p:animEffect transition="in" filter="fade">
                                      <p:cBhvr>
                                        <p:cTn id="108" dur="400"/>
                                        <p:tgtEl>
                                          <p:spTgt spid="27"/>
                                        </p:tgtEl>
                                      </p:cBhvr>
                                    </p:animEffect>
                                  </p:childTnLst>
                                </p:cTn>
                              </p:par>
                              <p:par>
                                <p:cTn id="109" presetID="53" presetClass="entr" presetSubtype="16" fill="hold" grpId="0" nodeType="withEffect">
                                  <p:stCondLst>
                                    <p:cond delay="0"/>
                                  </p:stCondLst>
                                  <p:childTnLst>
                                    <p:set>
                                      <p:cBhvr>
                                        <p:cTn id="110" dur="1" fill="hold">
                                          <p:stCondLst>
                                            <p:cond delay="0"/>
                                          </p:stCondLst>
                                        </p:cTn>
                                        <p:tgtEl>
                                          <p:spTgt spid="28"/>
                                        </p:tgtEl>
                                        <p:attrNameLst>
                                          <p:attrName>style.visibility</p:attrName>
                                        </p:attrNameLst>
                                      </p:cBhvr>
                                      <p:to>
                                        <p:strVal val="visible"/>
                                      </p:to>
                                    </p:set>
                                    <p:anim calcmode="lin" valueType="num">
                                      <p:cBhvr>
                                        <p:cTn id="111" dur="400" fill="hold"/>
                                        <p:tgtEl>
                                          <p:spTgt spid="28"/>
                                        </p:tgtEl>
                                        <p:attrNameLst>
                                          <p:attrName>ppt_w</p:attrName>
                                        </p:attrNameLst>
                                      </p:cBhvr>
                                      <p:tavLst>
                                        <p:tav tm="0">
                                          <p:val>
                                            <p:fltVal val="0"/>
                                          </p:val>
                                        </p:tav>
                                        <p:tav tm="100000">
                                          <p:val>
                                            <p:strVal val="#ppt_w"/>
                                          </p:val>
                                        </p:tav>
                                      </p:tavLst>
                                    </p:anim>
                                    <p:anim calcmode="lin" valueType="num">
                                      <p:cBhvr>
                                        <p:cTn id="112" dur="400" fill="hold"/>
                                        <p:tgtEl>
                                          <p:spTgt spid="28"/>
                                        </p:tgtEl>
                                        <p:attrNameLst>
                                          <p:attrName>ppt_h</p:attrName>
                                        </p:attrNameLst>
                                      </p:cBhvr>
                                      <p:tavLst>
                                        <p:tav tm="0">
                                          <p:val>
                                            <p:fltVal val="0"/>
                                          </p:val>
                                        </p:tav>
                                        <p:tav tm="100000">
                                          <p:val>
                                            <p:strVal val="#ppt_h"/>
                                          </p:val>
                                        </p:tav>
                                      </p:tavLst>
                                    </p:anim>
                                    <p:animEffect transition="in" filter="fade">
                                      <p:cBhvr>
                                        <p:cTn id="113" dur="400"/>
                                        <p:tgtEl>
                                          <p:spTgt spid="28"/>
                                        </p:tgtEl>
                                      </p:cBhvr>
                                    </p:animEffect>
                                  </p:childTnLst>
                                </p:cTn>
                              </p:par>
                              <p:par>
                                <p:cTn id="114" presetID="53" presetClass="entr" presetSubtype="16" fill="hold" grpId="0" nodeType="withEffect">
                                  <p:stCondLst>
                                    <p:cond delay="0"/>
                                  </p:stCondLst>
                                  <p:childTnLst>
                                    <p:set>
                                      <p:cBhvr>
                                        <p:cTn id="115" dur="1" fill="hold">
                                          <p:stCondLst>
                                            <p:cond delay="0"/>
                                          </p:stCondLst>
                                        </p:cTn>
                                        <p:tgtEl>
                                          <p:spTgt spid="29"/>
                                        </p:tgtEl>
                                        <p:attrNameLst>
                                          <p:attrName>style.visibility</p:attrName>
                                        </p:attrNameLst>
                                      </p:cBhvr>
                                      <p:to>
                                        <p:strVal val="visible"/>
                                      </p:to>
                                    </p:set>
                                    <p:anim calcmode="lin" valueType="num">
                                      <p:cBhvr>
                                        <p:cTn id="116" dur="400" fill="hold"/>
                                        <p:tgtEl>
                                          <p:spTgt spid="29"/>
                                        </p:tgtEl>
                                        <p:attrNameLst>
                                          <p:attrName>ppt_w</p:attrName>
                                        </p:attrNameLst>
                                      </p:cBhvr>
                                      <p:tavLst>
                                        <p:tav tm="0">
                                          <p:val>
                                            <p:fltVal val="0"/>
                                          </p:val>
                                        </p:tav>
                                        <p:tav tm="100000">
                                          <p:val>
                                            <p:strVal val="#ppt_w"/>
                                          </p:val>
                                        </p:tav>
                                      </p:tavLst>
                                    </p:anim>
                                    <p:anim calcmode="lin" valueType="num">
                                      <p:cBhvr>
                                        <p:cTn id="117" dur="400" fill="hold"/>
                                        <p:tgtEl>
                                          <p:spTgt spid="29"/>
                                        </p:tgtEl>
                                        <p:attrNameLst>
                                          <p:attrName>ppt_h</p:attrName>
                                        </p:attrNameLst>
                                      </p:cBhvr>
                                      <p:tavLst>
                                        <p:tav tm="0">
                                          <p:val>
                                            <p:fltVal val="0"/>
                                          </p:val>
                                        </p:tav>
                                        <p:tav tm="100000">
                                          <p:val>
                                            <p:strVal val="#ppt_h"/>
                                          </p:val>
                                        </p:tav>
                                      </p:tavLst>
                                    </p:anim>
                                    <p:animEffect transition="in" filter="fade">
                                      <p:cBhvr>
                                        <p:cTn id="118" dur="400"/>
                                        <p:tgtEl>
                                          <p:spTgt spid="29"/>
                                        </p:tgtEl>
                                      </p:cBhvr>
                                    </p:animEffect>
                                  </p:childTnLst>
                                </p:cTn>
                              </p:par>
                              <p:par>
                                <p:cTn id="119" presetID="53" presetClass="entr" presetSubtype="16" fill="hold" grpId="0" nodeType="withEffect">
                                  <p:stCondLst>
                                    <p:cond delay="0"/>
                                  </p:stCondLst>
                                  <p:childTnLst>
                                    <p:set>
                                      <p:cBhvr>
                                        <p:cTn id="120" dur="1" fill="hold">
                                          <p:stCondLst>
                                            <p:cond delay="0"/>
                                          </p:stCondLst>
                                        </p:cTn>
                                        <p:tgtEl>
                                          <p:spTgt spid="33"/>
                                        </p:tgtEl>
                                        <p:attrNameLst>
                                          <p:attrName>style.visibility</p:attrName>
                                        </p:attrNameLst>
                                      </p:cBhvr>
                                      <p:to>
                                        <p:strVal val="visible"/>
                                      </p:to>
                                    </p:set>
                                    <p:anim calcmode="lin" valueType="num">
                                      <p:cBhvr>
                                        <p:cTn id="121" dur="400" fill="hold"/>
                                        <p:tgtEl>
                                          <p:spTgt spid="33"/>
                                        </p:tgtEl>
                                        <p:attrNameLst>
                                          <p:attrName>ppt_w</p:attrName>
                                        </p:attrNameLst>
                                      </p:cBhvr>
                                      <p:tavLst>
                                        <p:tav tm="0">
                                          <p:val>
                                            <p:fltVal val="0"/>
                                          </p:val>
                                        </p:tav>
                                        <p:tav tm="100000">
                                          <p:val>
                                            <p:strVal val="#ppt_w"/>
                                          </p:val>
                                        </p:tav>
                                      </p:tavLst>
                                    </p:anim>
                                    <p:anim calcmode="lin" valueType="num">
                                      <p:cBhvr>
                                        <p:cTn id="122" dur="400" fill="hold"/>
                                        <p:tgtEl>
                                          <p:spTgt spid="33"/>
                                        </p:tgtEl>
                                        <p:attrNameLst>
                                          <p:attrName>ppt_h</p:attrName>
                                        </p:attrNameLst>
                                      </p:cBhvr>
                                      <p:tavLst>
                                        <p:tav tm="0">
                                          <p:val>
                                            <p:fltVal val="0"/>
                                          </p:val>
                                        </p:tav>
                                        <p:tav tm="100000">
                                          <p:val>
                                            <p:strVal val="#ppt_h"/>
                                          </p:val>
                                        </p:tav>
                                      </p:tavLst>
                                    </p:anim>
                                    <p:animEffect transition="in" filter="fade">
                                      <p:cBhvr>
                                        <p:cTn id="123" dur="400"/>
                                        <p:tgtEl>
                                          <p:spTgt spid="33"/>
                                        </p:tgtEl>
                                      </p:cBhvr>
                                    </p:animEffect>
                                  </p:childTnLst>
                                </p:cTn>
                              </p:par>
                              <p:par>
                                <p:cTn id="124" presetID="53" presetClass="entr" presetSubtype="16" fill="hold" grpId="0" nodeType="withEffect">
                                  <p:stCondLst>
                                    <p:cond delay="0"/>
                                  </p:stCondLst>
                                  <p:childTnLst>
                                    <p:set>
                                      <p:cBhvr>
                                        <p:cTn id="125" dur="1" fill="hold">
                                          <p:stCondLst>
                                            <p:cond delay="0"/>
                                          </p:stCondLst>
                                        </p:cTn>
                                        <p:tgtEl>
                                          <p:spTgt spid="35"/>
                                        </p:tgtEl>
                                        <p:attrNameLst>
                                          <p:attrName>style.visibility</p:attrName>
                                        </p:attrNameLst>
                                      </p:cBhvr>
                                      <p:to>
                                        <p:strVal val="visible"/>
                                      </p:to>
                                    </p:set>
                                    <p:anim calcmode="lin" valueType="num">
                                      <p:cBhvr>
                                        <p:cTn id="126" dur="400" fill="hold"/>
                                        <p:tgtEl>
                                          <p:spTgt spid="35"/>
                                        </p:tgtEl>
                                        <p:attrNameLst>
                                          <p:attrName>ppt_w</p:attrName>
                                        </p:attrNameLst>
                                      </p:cBhvr>
                                      <p:tavLst>
                                        <p:tav tm="0">
                                          <p:val>
                                            <p:fltVal val="0"/>
                                          </p:val>
                                        </p:tav>
                                        <p:tav tm="100000">
                                          <p:val>
                                            <p:strVal val="#ppt_w"/>
                                          </p:val>
                                        </p:tav>
                                      </p:tavLst>
                                    </p:anim>
                                    <p:anim calcmode="lin" valueType="num">
                                      <p:cBhvr>
                                        <p:cTn id="127" dur="400" fill="hold"/>
                                        <p:tgtEl>
                                          <p:spTgt spid="35"/>
                                        </p:tgtEl>
                                        <p:attrNameLst>
                                          <p:attrName>ppt_h</p:attrName>
                                        </p:attrNameLst>
                                      </p:cBhvr>
                                      <p:tavLst>
                                        <p:tav tm="0">
                                          <p:val>
                                            <p:fltVal val="0"/>
                                          </p:val>
                                        </p:tav>
                                        <p:tav tm="100000">
                                          <p:val>
                                            <p:strVal val="#ppt_h"/>
                                          </p:val>
                                        </p:tav>
                                      </p:tavLst>
                                    </p:anim>
                                    <p:animEffect transition="in" filter="fade">
                                      <p:cBhvr>
                                        <p:cTn id="128" dur="4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5" grpId="0"/>
      <p:bldP spid="21" grpId="0"/>
      <p:bldP spid="26" grpId="0"/>
      <p:bldP spid="22" grpId="0"/>
      <p:bldP spid="27" grpId="0"/>
      <p:bldP spid="28" grpId="0"/>
      <p:bldP spid="29" grpId="0"/>
      <p:bldP spid="30" grpId="0"/>
      <p:bldP spid="31" grpId="0"/>
      <p:bldP spid="32" grpId="0" animBg="1"/>
      <p:bldP spid="33" grpId="0" animBg="1"/>
      <p:bldP spid="34" grpId="0" animBg="1"/>
      <p:bldP spid="2" grpId="0"/>
      <p:bldP spid="35" grpId="0"/>
      <p:bldP spid="38" grpId="0" animBg="1"/>
      <p:bldP spid="39" grpId="0"/>
      <p:bldP spid="42" grpId="0"/>
      <p:bldP spid="43" grpId="0"/>
      <p:bldP spid="3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5F629AAE-2B6A-45ED-A701-1967BF5BB704}"/>
              </a:ext>
            </a:extLst>
          </p:cNvPr>
          <p:cNvSpPr>
            <a:spLocks noGrp="1"/>
          </p:cNvSpPr>
          <p:nvPr>
            <p:ph type="sldNum" sz="quarter" idx="12"/>
          </p:nvPr>
        </p:nvSpPr>
        <p:spPr/>
        <p:txBody>
          <a:bodyPr/>
          <a:lstStyle/>
          <a:p>
            <a:fld id="{B296CC3A-4777-4421-B37D-624034580792}" type="slidenum">
              <a:rPr lang="en-GB" smtClean="0">
                <a:solidFill>
                  <a:schemeClr val="bg1"/>
                </a:solidFill>
              </a:rPr>
              <a:t>17</a:t>
            </a:fld>
            <a:endParaRPr lang="en-GB" dirty="0">
              <a:solidFill>
                <a:schemeClr val="bg1"/>
              </a:solidFill>
            </a:endParaRPr>
          </a:p>
        </p:txBody>
      </p:sp>
      <p:sp>
        <p:nvSpPr>
          <p:cNvPr id="13" name="Rectangle 12">
            <a:extLst>
              <a:ext uri="{FF2B5EF4-FFF2-40B4-BE49-F238E27FC236}">
                <a16:creationId xmlns:a16="http://schemas.microsoft.com/office/drawing/2014/main" id="{FC7F8BB4-0BCF-464A-9AE9-B9CD536E8A38}"/>
              </a:ext>
            </a:extLst>
          </p:cNvPr>
          <p:cNvSpPr/>
          <p:nvPr/>
        </p:nvSpPr>
        <p:spPr>
          <a:xfrm>
            <a:off x="0" y="498393"/>
            <a:ext cx="12192000" cy="45719"/>
          </a:xfrm>
          <a:prstGeom prst="rect">
            <a:avLst/>
          </a:prstGeom>
          <a:solidFill>
            <a:srgbClr val="2A4982"/>
          </a:solidFill>
          <a:ln w="12700">
            <a:solidFill>
              <a:srgbClr val="2A49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E67FC258-0F33-4BBC-9F31-887B525996A1}"/>
              </a:ext>
            </a:extLst>
          </p:cNvPr>
          <p:cNvSpPr/>
          <p:nvPr/>
        </p:nvSpPr>
        <p:spPr>
          <a:xfrm>
            <a:off x="-4356" y="0"/>
            <a:ext cx="12192000" cy="6858000"/>
          </a:xfrm>
          <a:prstGeom prst="rect">
            <a:avLst/>
          </a:prstGeom>
          <a:noFill/>
          <a:ln w="28575">
            <a:solidFill>
              <a:srgbClr val="2A49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23" name="Espace réservé du contenu 6">
            <a:extLst>
              <a:ext uri="{FF2B5EF4-FFF2-40B4-BE49-F238E27FC236}">
                <a16:creationId xmlns:a16="http://schemas.microsoft.com/office/drawing/2014/main" id="{5C006D6E-BAA3-4DF6-B3D0-7882B00EE70B}"/>
              </a:ext>
            </a:extLst>
          </p:cNvPr>
          <p:cNvGraphicFramePr>
            <a:graphicFrameLocks/>
          </p:cNvGraphicFramePr>
          <p:nvPr/>
        </p:nvGraphicFramePr>
        <p:xfrm>
          <a:off x="838200" y="65647"/>
          <a:ext cx="10515600" cy="3584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4" name="Espace réservé du contenu 2">
            <a:extLst>
              <a:ext uri="{FF2B5EF4-FFF2-40B4-BE49-F238E27FC236}">
                <a16:creationId xmlns:a16="http://schemas.microsoft.com/office/drawing/2014/main" id="{D3B3F541-22F5-46EA-A39F-5FCE7FA0E342}"/>
              </a:ext>
            </a:extLst>
          </p:cNvPr>
          <p:cNvSpPr txBox="1">
            <a:spLocks/>
          </p:cNvSpPr>
          <p:nvPr/>
        </p:nvSpPr>
        <p:spPr>
          <a:xfrm>
            <a:off x="587993" y="779721"/>
            <a:ext cx="8982135" cy="365126"/>
          </a:xfrm>
          <a:prstGeom prst="rect">
            <a:avLst/>
          </a:prstGeom>
        </p:spPr>
        <p:txBody>
          <a:bodyPr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accent1">
                  <a:lumMod val="75000"/>
                </a:schemeClr>
              </a:buClr>
              <a:buFont typeface="Arial" panose="020B0604020202020204" pitchFamily="34" charset="0"/>
              <a:buNone/>
              <a:defRPr/>
            </a:pPr>
            <a:r>
              <a:rPr lang="fr-FR" sz="2200" u="sng" dirty="0">
                <a:solidFill>
                  <a:schemeClr val="bg1"/>
                </a:solidFill>
                <a:latin typeface="Calibri" panose="020F0502020204030204" pitchFamily="34" charset="0"/>
              </a:rPr>
              <a:t>Résultats sur l’axe</a:t>
            </a:r>
            <a:r>
              <a:rPr lang="fr-FR" sz="2200" dirty="0">
                <a:solidFill>
                  <a:schemeClr val="bg1"/>
                </a:solidFill>
                <a:latin typeface="Calibri" panose="020F0502020204030204" pitchFamily="34" charset="0"/>
              </a:rPr>
              <a:t> : décroissance axiale de la vitesse longitudinale moyenne</a:t>
            </a:r>
          </a:p>
        </p:txBody>
      </p:sp>
      <p:pic>
        <p:nvPicPr>
          <p:cNvPr id="14" name="Image 13">
            <a:extLst>
              <a:ext uri="{FF2B5EF4-FFF2-40B4-BE49-F238E27FC236}">
                <a16:creationId xmlns:a16="http://schemas.microsoft.com/office/drawing/2014/main" id="{CAF0A6AD-5517-4189-8874-59FD84704A2A}"/>
              </a:ext>
            </a:extLst>
          </p:cNvPr>
          <p:cNvPicPr>
            <a:picLocks noChangeAspect="1"/>
          </p:cNvPicPr>
          <p:nvPr/>
        </p:nvPicPr>
        <p:blipFill rotWithShape="1">
          <a:blip r:embed="rId7">
            <a:extLst>
              <a:ext uri="{28A0092B-C50C-407E-A947-70E740481C1C}">
                <a14:useLocalDpi xmlns:a14="http://schemas.microsoft.com/office/drawing/2010/main" val="0"/>
              </a:ext>
            </a:extLst>
          </a:blip>
          <a:srcRect l="2835" t="4326" r="8657"/>
          <a:stretch/>
        </p:blipFill>
        <p:spPr>
          <a:xfrm>
            <a:off x="868441" y="1213804"/>
            <a:ext cx="5105417" cy="5006021"/>
          </a:xfrm>
          <a:prstGeom prst="rect">
            <a:avLst/>
          </a:prstGeom>
        </p:spPr>
      </p:pic>
      <p:pic>
        <p:nvPicPr>
          <p:cNvPr id="21" name="Image 20">
            <a:extLst>
              <a:ext uri="{FF2B5EF4-FFF2-40B4-BE49-F238E27FC236}">
                <a16:creationId xmlns:a16="http://schemas.microsoft.com/office/drawing/2014/main" id="{F80C567A-F90C-4DF3-96BD-2A35B69D8B7D}"/>
              </a:ext>
            </a:extLst>
          </p:cNvPr>
          <p:cNvPicPr>
            <a:picLocks noChangeAspect="1"/>
          </p:cNvPicPr>
          <p:nvPr/>
        </p:nvPicPr>
        <p:blipFill rotWithShape="1">
          <a:blip r:embed="rId8">
            <a:extLst>
              <a:ext uri="{28A0092B-C50C-407E-A947-70E740481C1C}">
                <a14:useLocalDpi xmlns:a14="http://schemas.microsoft.com/office/drawing/2010/main" val="0"/>
              </a:ext>
            </a:extLst>
          </a:blip>
          <a:srcRect l="4847" t="4963" r="9147"/>
          <a:stretch/>
        </p:blipFill>
        <p:spPr>
          <a:xfrm>
            <a:off x="3545410" y="1213804"/>
            <a:ext cx="4984942" cy="4996628"/>
          </a:xfrm>
          <a:prstGeom prst="rect">
            <a:avLst/>
          </a:prstGeom>
        </p:spPr>
      </p:pic>
      <p:pic>
        <p:nvPicPr>
          <p:cNvPr id="22" name="Image 21">
            <a:extLst>
              <a:ext uri="{FF2B5EF4-FFF2-40B4-BE49-F238E27FC236}">
                <a16:creationId xmlns:a16="http://schemas.microsoft.com/office/drawing/2014/main" id="{0E22B244-4E92-4723-BA1D-55EA78957810}"/>
              </a:ext>
            </a:extLst>
          </p:cNvPr>
          <p:cNvPicPr>
            <a:picLocks noChangeAspect="1"/>
          </p:cNvPicPr>
          <p:nvPr/>
        </p:nvPicPr>
        <p:blipFill rotWithShape="1">
          <a:blip r:embed="rId9">
            <a:extLst>
              <a:ext uri="{28A0092B-C50C-407E-A947-70E740481C1C}">
                <a14:useLocalDpi xmlns:a14="http://schemas.microsoft.com/office/drawing/2010/main" val="0"/>
              </a:ext>
            </a:extLst>
          </a:blip>
          <a:srcRect l="4309" t="4963" r="9147"/>
          <a:stretch/>
        </p:blipFill>
        <p:spPr>
          <a:xfrm>
            <a:off x="6656959" y="1202742"/>
            <a:ext cx="5016101" cy="4996628"/>
          </a:xfrm>
          <a:prstGeom prst="rect">
            <a:avLst/>
          </a:prstGeom>
        </p:spPr>
      </p:pic>
      <p:pic>
        <p:nvPicPr>
          <p:cNvPr id="25" name="Image 24">
            <a:extLst>
              <a:ext uri="{FF2B5EF4-FFF2-40B4-BE49-F238E27FC236}">
                <a16:creationId xmlns:a16="http://schemas.microsoft.com/office/drawing/2014/main" id="{AAAB2D0E-B064-4D3F-9719-BEC1E7B1A9A4}"/>
              </a:ext>
            </a:extLst>
          </p:cNvPr>
          <p:cNvPicPr>
            <a:picLocks noChangeAspect="1"/>
          </p:cNvPicPr>
          <p:nvPr/>
        </p:nvPicPr>
        <p:blipFill rotWithShape="1">
          <a:blip r:embed="rId7">
            <a:extLst>
              <a:ext uri="{28A0092B-C50C-407E-A947-70E740481C1C}">
                <a14:useLocalDpi xmlns:a14="http://schemas.microsoft.com/office/drawing/2010/main" val="0"/>
              </a:ext>
            </a:extLst>
          </a:blip>
          <a:srcRect l="2835" t="4326" r="8657"/>
          <a:stretch/>
        </p:blipFill>
        <p:spPr>
          <a:xfrm>
            <a:off x="220911" y="1351279"/>
            <a:ext cx="3823479" cy="3749041"/>
          </a:xfrm>
          <a:prstGeom prst="rect">
            <a:avLst/>
          </a:prstGeom>
        </p:spPr>
      </p:pic>
      <p:pic>
        <p:nvPicPr>
          <p:cNvPr id="26" name="Image 25">
            <a:extLst>
              <a:ext uri="{FF2B5EF4-FFF2-40B4-BE49-F238E27FC236}">
                <a16:creationId xmlns:a16="http://schemas.microsoft.com/office/drawing/2014/main" id="{D3E7ECEE-5306-43CD-819B-352851907326}"/>
              </a:ext>
            </a:extLst>
          </p:cNvPr>
          <p:cNvPicPr>
            <a:picLocks noChangeAspect="1"/>
          </p:cNvPicPr>
          <p:nvPr/>
        </p:nvPicPr>
        <p:blipFill rotWithShape="1">
          <a:blip r:embed="rId8">
            <a:extLst>
              <a:ext uri="{28A0092B-C50C-407E-A947-70E740481C1C}">
                <a14:useLocalDpi xmlns:a14="http://schemas.microsoft.com/office/drawing/2010/main" val="0"/>
              </a:ext>
            </a:extLst>
          </a:blip>
          <a:srcRect l="4847" t="4963" r="9147"/>
          <a:stretch/>
        </p:blipFill>
        <p:spPr>
          <a:xfrm>
            <a:off x="4247605" y="1351279"/>
            <a:ext cx="3740273" cy="3749041"/>
          </a:xfrm>
          <a:prstGeom prst="rect">
            <a:avLst/>
          </a:prstGeom>
        </p:spPr>
      </p:pic>
      <p:pic>
        <p:nvPicPr>
          <p:cNvPr id="27" name="Image 26">
            <a:extLst>
              <a:ext uri="{FF2B5EF4-FFF2-40B4-BE49-F238E27FC236}">
                <a16:creationId xmlns:a16="http://schemas.microsoft.com/office/drawing/2014/main" id="{93136189-397B-4848-B69F-0A0EB92AC173}"/>
              </a:ext>
            </a:extLst>
          </p:cNvPr>
          <p:cNvPicPr>
            <a:picLocks noChangeAspect="1"/>
          </p:cNvPicPr>
          <p:nvPr/>
        </p:nvPicPr>
        <p:blipFill rotWithShape="1">
          <a:blip r:embed="rId9">
            <a:extLst>
              <a:ext uri="{28A0092B-C50C-407E-A947-70E740481C1C}">
                <a14:useLocalDpi xmlns:a14="http://schemas.microsoft.com/office/drawing/2010/main" val="0"/>
              </a:ext>
            </a:extLst>
          </a:blip>
          <a:srcRect l="4309" t="4963" r="9147"/>
          <a:stretch/>
        </p:blipFill>
        <p:spPr>
          <a:xfrm>
            <a:off x="8190819" y="1351279"/>
            <a:ext cx="3763652" cy="3749041"/>
          </a:xfrm>
          <a:prstGeom prst="rect">
            <a:avLst/>
          </a:prstGeom>
        </p:spPr>
      </p:pic>
      <p:sp>
        <p:nvSpPr>
          <p:cNvPr id="28" name="Zone de texte 2">
            <a:extLst>
              <a:ext uri="{FF2B5EF4-FFF2-40B4-BE49-F238E27FC236}">
                <a16:creationId xmlns:a16="http://schemas.microsoft.com/office/drawing/2014/main" id="{5FABE3CB-BF37-4AAB-9DCF-A41A6F36D17B}"/>
              </a:ext>
            </a:extLst>
          </p:cNvPr>
          <p:cNvSpPr txBox="1">
            <a:spLocks noChangeArrowheads="1"/>
          </p:cNvSpPr>
          <p:nvPr/>
        </p:nvSpPr>
        <p:spPr bwMode="auto">
          <a:xfrm>
            <a:off x="8885718" y="5247251"/>
            <a:ext cx="2743200" cy="342210"/>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200"/>
              </a:spcAft>
            </a:pPr>
            <a:r>
              <a:rPr lang="fr-FR" sz="15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Dje</a:t>
            </a:r>
            <a:r>
              <a:rPr lang="fr-FR" sz="1500" dirty="0">
                <a:solidFill>
                  <a:schemeClr val="bg1"/>
                </a:solidFill>
                <a:latin typeface="Calibri" panose="020F0502020204030204" pitchFamily="34" charset="0"/>
                <a:ea typeface="Calibri" panose="020F0502020204030204" pitchFamily="34" charset="0"/>
                <a:cs typeface="Times New Roman" panose="02020603050405020304" pitchFamily="18" charset="0"/>
              </a:rPr>
              <a:t> : </a:t>
            </a:r>
            <a:r>
              <a:rPr lang="fr-FR" sz="15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Amielh</a:t>
            </a:r>
            <a:r>
              <a:rPr lang="fr-FR" sz="1500" dirty="0">
                <a:solidFill>
                  <a:schemeClr val="bg1"/>
                </a:solidFill>
                <a:latin typeface="Calibri" panose="020F0502020204030204" pitchFamily="34" charset="0"/>
                <a:ea typeface="Calibri" panose="020F0502020204030204" pitchFamily="34" charset="0"/>
                <a:cs typeface="Times New Roman" panose="02020603050405020304" pitchFamily="18" charset="0"/>
              </a:rPr>
              <a:t> et al. (1995)</a:t>
            </a:r>
            <a:endParaRPr lang="en-GB" sz="15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9" name="Zone de texte 2">
            <a:extLst>
              <a:ext uri="{FF2B5EF4-FFF2-40B4-BE49-F238E27FC236}">
                <a16:creationId xmlns:a16="http://schemas.microsoft.com/office/drawing/2014/main" id="{5469926D-38FC-4B11-88F6-62542B82E4C8}"/>
              </a:ext>
            </a:extLst>
          </p:cNvPr>
          <p:cNvSpPr txBox="1">
            <a:spLocks noChangeArrowheads="1"/>
          </p:cNvSpPr>
          <p:nvPr/>
        </p:nvSpPr>
        <p:spPr bwMode="auto">
          <a:xfrm>
            <a:off x="8968618" y="5552363"/>
            <a:ext cx="2711996" cy="342210"/>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200"/>
              </a:spcAft>
            </a:pPr>
            <a:r>
              <a:rPr lang="fr-FR" sz="1500" dirty="0">
                <a:solidFill>
                  <a:schemeClr val="bg1"/>
                </a:solidFill>
                <a:latin typeface="Calibri" panose="020F0502020204030204" pitchFamily="34" charset="0"/>
                <a:ea typeface="Calibri" panose="020F0502020204030204" pitchFamily="34" charset="0"/>
                <a:cs typeface="Times New Roman" panose="02020603050405020304" pitchFamily="18" charset="0"/>
              </a:rPr>
              <a:t>Dar : </a:t>
            </a:r>
            <a:r>
              <a:rPr lang="fr-FR" sz="15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Benaissa</a:t>
            </a:r>
            <a:r>
              <a:rPr lang="fr-FR" sz="1500" dirty="0">
                <a:solidFill>
                  <a:schemeClr val="bg1"/>
                </a:solidFill>
                <a:latin typeface="Calibri" panose="020F0502020204030204" pitchFamily="34" charset="0"/>
                <a:ea typeface="Calibri" panose="020F0502020204030204" pitchFamily="34" charset="0"/>
                <a:cs typeface="Times New Roman" panose="02020603050405020304" pitchFamily="18" charset="0"/>
              </a:rPr>
              <a:t> et al. (2015)</a:t>
            </a:r>
            <a:endParaRPr lang="en-GB" sz="15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 name="Zone de texte 2">
            <a:extLst>
              <a:ext uri="{FF2B5EF4-FFF2-40B4-BE49-F238E27FC236}">
                <a16:creationId xmlns:a16="http://schemas.microsoft.com/office/drawing/2014/main" id="{F76F8A33-D2E0-4901-AA6D-BB50D5F26A41}"/>
              </a:ext>
            </a:extLst>
          </p:cNvPr>
          <p:cNvSpPr txBox="1">
            <a:spLocks noChangeArrowheads="1"/>
          </p:cNvSpPr>
          <p:nvPr/>
        </p:nvSpPr>
        <p:spPr bwMode="auto">
          <a:xfrm>
            <a:off x="8869097" y="5867208"/>
            <a:ext cx="3129913" cy="342210"/>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200"/>
              </a:spcAft>
            </a:pPr>
            <a:r>
              <a:rPr lang="fr-FR" sz="1500" dirty="0">
                <a:solidFill>
                  <a:schemeClr val="bg1"/>
                </a:solidFill>
                <a:latin typeface="Calibri" panose="020F0502020204030204" pitchFamily="34" charset="0"/>
                <a:ea typeface="Calibri" panose="020F0502020204030204" pitchFamily="34" charset="0"/>
                <a:cs typeface="Times New Roman" panose="02020603050405020304" pitchFamily="18" charset="0"/>
              </a:rPr>
              <a:t>Char : </a:t>
            </a:r>
            <a:r>
              <a:rPr lang="fr-FR" sz="15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Prestridge</a:t>
            </a:r>
            <a:r>
              <a:rPr lang="fr-FR" sz="1500" dirty="0">
                <a:solidFill>
                  <a:schemeClr val="bg1"/>
                </a:solidFill>
                <a:latin typeface="Calibri" panose="020F0502020204030204" pitchFamily="34" charset="0"/>
                <a:ea typeface="Calibri" panose="020F0502020204030204" pitchFamily="34" charset="0"/>
                <a:cs typeface="Times New Roman" panose="02020603050405020304" pitchFamily="18" charset="0"/>
              </a:rPr>
              <a:t> et al. (2017)</a:t>
            </a:r>
            <a:endParaRPr lang="en-GB" sz="15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Zone de texte 2">
            <a:extLst>
              <a:ext uri="{FF2B5EF4-FFF2-40B4-BE49-F238E27FC236}">
                <a16:creationId xmlns:a16="http://schemas.microsoft.com/office/drawing/2014/main" id="{B7AAF798-3EE2-489A-BD44-69DEE0E924C4}"/>
              </a:ext>
            </a:extLst>
          </p:cNvPr>
          <p:cNvSpPr txBox="1">
            <a:spLocks noChangeArrowheads="1"/>
          </p:cNvSpPr>
          <p:nvPr/>
        </p:nvSpPr>
        <p:spPr bwMode="auto">
          <a:xfrm>
            <a:off x="3290998" y="5519866"/>
            <a:ext cx="5758412" cy="710707"/>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200"/>
              </a:spcAft>
            </a:pPr>
            <a:r>
              <a:rPr lang="fr-FR" dirty="0">
                <a:solidFill>
                  <a:schemeClr val="accent4">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Le diamètre équivalent : le bon paramètre de similitude pour  l’évolutio</a:t>
            </a:r>
            <a:r>
              <a:rPr lang="fr-FR" dirty="0">
                <a:solidFill>
                  <a:schemeClr val="accent4">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n axiale de la vitesse longitudinale moyenne</a:t>
            </a:r>
            <a:r>
              <a:rPr lang="fr-FR" dirty="0">
                <a:solidFill>
                  <a:schemeClr val="accent4">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 </a:t>
            </a:r>
            <a:endParaRPr lang="en-GB" dirty="0">
              <a:solidFill>
                <a:schemeClr val="accent4">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Rectangle : coins arrondis 18">
            <a:extLst>
              <a:ext uri="{FF2B5EF4-FFF2-40B4-BE49-F238E27FC236}">
                <a16:creationId xmlns:a16="http://schemas.microsoft.com/office/drawing/2014/main" id="{A52BD5CB-FDC7-4474-A16C-484D7056DCBA}"/>
              </a:ext>
            </a:extLst>
          </p:cNvPr>
          <p:cNvSpPr/>
          <p:nvPr/>
        </p:nvSpPr>
        <p:spPr>
          <a:xfrm>
            <a:off x="3207228" y="5471571"/>
            <a:ext cx="5842181" cy="796951"/>
          </a:xfrm>
          <a:prstGeom prst="roundRect">
            <a:avLst/>
          </a:prstGeom>
          <a:no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1C9E6A4E-FD89-4A34-8850-341B80B47737}"/>
                  </a:ext>
                </a:extLst>
              </p:cNvPr>
              <p:cNvSpPr/>
              <p:nvPr/>
            </p:nvSpPr>
            <p:spPr>
              <a:xfrm>
                <a:off x="667229" y="5508379"/>
                <a:ext cx="1882310" cy="77328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i="1" smtClean="0">
                              <a:solidFill>
                                <a:schemeClr val="bg1"/>
                              </a:solidFill>
                              <a:latin typeface="Cambria Math" panose="02040503050406030204" pitchFamily="18" charset="0"/>
                            </a:rPr>
                          </m:ctrlPr>
                        </m:sSubPr>
                        <m:e>
                          <m:r>
                            <m:rPr>
                              <m:sty m:val="p"/>
                            </m:rPr>
                            <a:rPr lang="en-GB">
                              <a:solidFill>
                                <a:schemeClr val="bg1"/>
                              </a:solidFill>
                              <a:latin typeface="Cambria Math" panose="02040503050406030204" pitchFamily="18" charset="0"/>
                            </a:rPr>
                            <m:t>D</m:t>
                          </m:r>
                        </m:e>
                        <m:sub>
                          <m:r>
                            <m:rPr>
                              <m:sty m:val="p"/>
                            </m:rPr>
                            <a:rPr lang="en-GB" i="0">
                              <a:solidFill>
                                <a:schemeClr val="bg1"/>
                              </a:solidFill>
                              <a:latin typeface="Cambria Math" panose="02040503050406030204" pitchFamily="18" charset="0"/>
                            </a:rPr>
                            <m:t>eq</m:t>
                          </m:r>
                        </m:sub>
                      </m:sSub>
                      <m:r>
                        <a:rPr lang="en-GB" i="0">
                          <a:solidFill>
                            <a:schemeClr val="bg1"/>
                          </a:solidFill>
                          <a:latin typeface="Cambria Math" panose="02040503050406030204" pitchFamily="18" charset="0"/>
                        </a:rPr>
                        <m:t>=</m:t>
                      </m:r>
                      <m:sSub>
                        <m:sSubPr>
                          <m:ctrlPr>
                            <a:rPr lang="en-GB" i="1">
                              <a:solidFill>
                                <a:schemeClr val="bg1"/>
                              </a:solidFill>
                              <a:latin typeface="Cambria Math" panose="02040503050406030204" pitchFamily="18" charset="0"/>
                            </a:rPr>
                          </m:ctrlPr>
                        </m:sSubPr>
                        <m:e>
                          <m:r>
                            <m:rPr>
                              <m:sty m:val="p"/>
                            </m:rPr>
                            <a:rPr lang="en-GB" i="0">
                              <a:solidFill>
                                <a:schemeClr val="bg1"/>
                              </a:solidFill>
                              <a:latin typeface="Cambria Math" panose="02040503050406030204" pitchFamily="18" charset="0"/>
                            </a:rPr>
                            <m:t>D</m:t>
                          </m:r>
                        </m:e>
                        <m:sub>
                          <m:r>
                            <m:rPr>
                              <m:sty m:val="p"/>
                            </m:rPr>
                            <a:rPr lang="en-GB" i="0">
                              <a:solidFill>
                                <a:schemeClr val="bg1"/>
                              </a:solidFill>
                              <a:latin typeface="Cambria Math" panose="02040503050406030204" pitchFamily="18" charset="0"/>
                            </a:rPr>
                            <m:t>j</m:t>
                          </m:r>
                        </m:sub>
                      </m:sSub>
                      <m:sSup>
                        <m:sSupPr>
                          <m:ctrlPr>
                            <a:rPr lang="en-GB" i="1">
                              <a:solidFill>
                                <a:schemeClr val="bg1"/>
                              </a:solidFill>
                              <a:latin typeface="Cambria Math" panose="02040503050406030204" pitchFamily="18" charset="0"/>
                            </a:rPr>
                          </m:ctrlPr>
                        </m:sSupPr>
                        <m:e>
                          <m:d>
                            <m:dPr>
                              <m:ctrlPr>
                                <a:rPr lang="en-GB" i="1">
                                  <a:solidFill>
                                    <a:schemeClr val="bg1"/>
                                  </a:solidFill>
                                  <a:latin typeface="Cambria Math" panose="02040503050406030204" pitchFamily="18" charset="0"/>
                                </a:rPr>
                              </m:ctrlPr>
                            </m:dPr>
                            <m:e>
                              <m:f>
                                <m:fPr>
                                  <m:ctrlPr>
                                    <a:rPr lang="en-GB" i="1">
                                      <a:solidFill>
                                        <a:schemeClr val="bg1"/>
                                      </a:solidFill>
                                      <a:latin typeface="Cambria Math" panose="02040503050406030204" pitchFamily="18" charset="0"/>
                                    </a:rPr>
                                  </m:ctrlPr>
                                </m:fPr>
                                <m:num>
                                  <m:sSub>
                                    <m:sSubPr>
                                      <m:ctrlPr>
                                        <a:rPr lang="en-GB" i="1">
                                          <a:solidFill>
                                            <a:schemeClr val="bg1"/>
                                          </a:solidFill>
                                          <a:latin typeface="Cambria Math" panose="02040503050406030204" pitchFamily="18" charset="0"/>
                                        </a:rPr>
                                      </m:ctrlPr>
                                    </m:sSubPr>
                                    <m:e>
                                      <m:r>
                                        <m:rPr>
                                          <m:sty m:val="p"/>
                                        </m:rPr>
                                        <a:rPr lang="en-GB" i="0">
                                          <a:solidFill>
                                            <a:schemeClr val="bg1"/>
                                          </a:solidFill>
                                          <a:latin typeface="Cambria Math" panose="02040503050406030204" pitchFamily="18" charset="0"/>
                                        </a:rPr>
                                        <m:t>ρ</m:t>
                                      </m:r>
                                    </m:e>
                                    <m:sub>
                                      <m:r>
                                        <m:rPr>
                                          <m:sty m:val="p"/>
                                        </m:rPr>
                                        <a:rPr lang="en-GB" i="0">
                                          <a:solidFill>
                                            <a:schemeClr val="bg1"/>
                                          </a:solidFill>
                                          <a:latin typeface="Cambria Math" panose="02040503050406030204" pitchFamily="18" charset="0"/>
                                        </a:rPr>
                                        <m:t>j</m:t>
                                      </m:r>
                                    </m:sub>
                                  </m:sSub>
                                </m:num>
                                <m:den>
                                  <m:sSub>
                                    <m:sSubPr>
                                      <m:ctrlPr>
                                        <a:rPr lang="en-GB" i="1">
                                          <a:solidFill>
                                            <a:schemeClr val="bg1"/>
                                          </a:solidFill>
                                          <a:latin typeface="Cambria Math" panose="02040503050406030204" pitchFamily="18" charset="0"/>
                                        </a:rPr>
                                      </m:ctrlPr>
                                    </m:sSubPr>
                                    <m:e>
                                      <m:r>
                                        <m:rPr>
                                          <m:sty m:val="p"/>
                                        </m:rPr>
                                        <a:rPr lang="en-GB" i="0">
                                          <a:solidFill>
                                            <a:schemeClr val="bg1"/>
                                          </a:solidFill>
                                          <a:latin typeface="Cambria Math" panose="02040503050406030204" pitchFamily="18" charset="0"/>
                                        </a:rPr>
                                        <m:t>ρ</m:t>
                                      </m:r>
                                    </m:e>
                                    <m:sub>
                                      <m:r>
                                        <m:rPr>
                                          <m:sty m:val="p"/>
                                        </m:rPr>
                                        <a:rPr lang="en-GB" i="0">
                                          <a:solidFill>
                                            <a:schemeClr val="bg1"/>
                                          </a:solidFill>
                                          <a:latin typeface="Cambria Math" panose="02040503050406030204" pitchFamily="18" charset="0"/>
                                        </a:rPr>
                                        <m:t>a</m:t>
                                      </m:r>
                                    </m:sub>
                                  </m:sSub>
                                </m:den>
                              </m:f>
                            </m:e>
                          </m:d>
                        </m:e>
                        <m:sup>
                          <m:r>
                            <a:rPr lang="en-GB" i="0">
                              <a:solidFill>
                                <a:schemeClr val="bg1"/>
                              </a:solidFill>
                              <a:latin typeface="Cambria Math" panose="02040503050406030204" pitchFamily="18" charset="0"/>
                            </a:rPr>
                            <m:t>0.5</m:t>
                          </m:r>
                        </m:sup>
                      </m:sSup>
                    </m:oMath>
                  </m:oMathPara>
                </a14:m>
                <a:endParaRPr lang="en-GB" dirty="0">
                  <a:solidFill>
                    <a:schemeClr val="bg1"/>
                  </a:solidFill>
                </a:endParaRPr>
              </a:p>
            </p:txBody>
          </p:sp>
        </mc:Choice>
        <mc:Fallback xmlns="">
          <p:sp>
            <p:nvSpPr>
              <p:cNvPr id="20" name="Rectangle 19">
                <a:extLst>
                  <a:ext uri="{FF2B5EF4-FFF2-40B4-BE49-F238E27FC236}">
                    <a16:creationId xmlns:a16="http://schemas.microsoft.com/office/drawing/2014/main" id="{1C9E6A4E-FD89-4A34-8850-341B80B47737}"/>
                  </a:ext>
                </a:extLst>
              </p:cNvPr>
              <p:cNvSpPr>
                <a:spLocks noRot="1" noChangeAspect="1" noMove="1" noResize="1" noEditPoints="1" noAdjustHandles="1" noChangeArrowheads="1" noChangeShapeType="1" noTextEdit="1"/>
              </p:cNvSpPr>
              <p:nvPr/>
            </p:nvSpPr>
            <p:spPr>
              <a:xfrm>
                <a:off x="667229" y="5508379"/>
                <a:ext cx="1882310" cy="773289"/>
              </a:xfrm>
              <a:prstGeom prst="rect">
                <a:avLst/>
              </a:prstGeom>
              <a:blipFill>
                <a:blip r:embed="rId11"/>
                <a:stretch>
                  <a:fillRect/>
                </a:stretch>
              </a:blipFill>
            </p:spPr>
            <p:txBody>
              <a:bodyPr/>
              <a:lstStyle/>
              <a:p>
                <a:r>
                  <a:rPr lang="en-GB">
                    <a:noFill/>
                  </a:rPr>
                  <a:t> </a:t>
                </a:r>
              </a:p>
            </p:txBody>
          </p:sp>
        </mc:Fallback>
      </mc:AlternateContent>
      <p:sp>
        <p:nvSpPr>
          <p:cNvPr id="31" name="Espace réservé du pied de page 3">
            <a:extLst>
              <a:ext uri="{FF2B5EF4-FFF2-40B4-BE49-F238E27FC236}">
                <a16:creationId xmlns:a16="http://schemas.microsoft.com/office/drawing/2014/main" id="{477E96D7-945D-460C-BFBB-9C6349D9E6B7}"/>
              </a:ext>
            </a:extLst>
          </p:cNvPr>
          <p:cNvSpPr>
            <a:spLocks noGrp="1"/>
          </p:cNvSpPr>
          <p:nvPr>
            <p:ph type="ftr" sz="quarter" idx="11"/>
          </p:nvPr>
        </p:nvSpPr>
        <p:spPr>
          <a:xfrm>
            <a:off x="4038600" y="6356350"/>
            <a:ext cx="4114800" cy="365125"/>
          </a:xfrm>
        </p:spPr>
        <p:txBody>
          <a:bodyPr/>
          <a:lstStyle/>
          <a:p>
            <a:r>
              <a:rPr lang="fr-FR" dirty="0">
                <a:solidFill>
                  <a:schemeClr val="bg1"/>
                </a:solidFill>
              </a:rPr>
              <a:t>Fab60 - Alexandre MOUTTE</a:t>
            </a:r>
            <a:endParaRPr lang="en-GB" dirty="0">
              <a:solidFill>
                <a:schemeClr val="bg1"/>
              </a:solidFill>
            </a:endParaRPr>
          </a:p>
        </p:txBody>
      </p:sp>
      <p:sp>
        <p:nvSpPr>
          <p:cNvPr id="32" name="Espace réservé de la date 5">
            <a:extLst>
              <a:ext uri="{FF2B5EF4-FFF2-40B4-BE49-F238E27FC236}">
                <a16:creationId xmlns:a16="http://schemas.microsoft.com/office/drawing/2014/main" id="{48498A6F-1CC9-4898-9688-7100F9F38F86}"/>
              </a:ext>
            </a:extLst>
          </p:cNvPr>
          <p:cNvSpPr>
            <a:spLocks noGrp="1"/>
          </p:cNvSpPr>
          <p:nvPr>
            <p:ph type="dt" sz="half" idx="10"/>
          </p:nvPr>
        </p:nvSpPr>
        <p:spPr>
          <a:xfrm>
            <a:off x="838200" y="6356350"/>
            <a:ext cx="2743200" cy="365125"/>
          </a:xfrm>
        </p:spPr>
        <p:txBody>
          <a:bodyPr/>
          <a:lstStyle/>
          <a:p>
            <a:r>
              <a:rPr lang="fr-FR" dirty="0">
                <a:solidFill>
                  <a:schemeClr val="bg1"/>
                </a:solidFill>
              </a:rPr>
              <a:t>10/07/2019</a:t>
            </a:r>
            <a:endParaRPr lang="en-GB" dirty="0">
              <a:solidFill>
                <a:schemeClr val="bg1"/>
              </a:solidFill>
            </a:endParaRPr>
          </a:p>
        </p:txBody>
      </p:sp>
    </p:spTree>
    <p:extLst>
      <p:ext uri="{BB962C8B-B14F-4D97-AF65-F5344CB8AC3E}">
        <p14:creationId xmlns:p14="http://schemas.microsoft.com/office/powerpoint/2010/main" val="4261165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250" fill="hold"/>
                                        <p:tgtEl>
                                          <p:spTgt spid="14"/>
                                        </p:tgtEl>
                                        <p:attrNameLst>
                                          <p:attrName>ppt_w</p:attrName>
                                        </p:attrNameLst>
                                      </p:cBhvr>
                                      <p:tavLst>
                                        <p:tav tm="0">
                                          <p:val>
                                            <p:fltVal val="0"/>
                                          </p:val>
                                        </p:tav>
                                        <p:tav tm="100000">
                                          <p:val>
                                            <p:strVal val="#ppt_w"/>
                                          </p:val>
                                        </p:tav>
                                      </p:tavLst>
                                    </p:anim>
                                    <p:anim calcmode="lin" valueType="num">
                                      <p:cBhvr>
                                        <p:cTn id="8" dur="1250" fill="hold"/>
                                        <p:tgtEl>
                                          <p:spTgt spid="14"/>
                                        </p:tgtEl>
                                        <p:attrNameLst>
                                          <p:attrName>ppt_h</p:attrName>
                                        </p:attrNameLst>
                                      </p:cBhvr>
                                      <p:tavLst>
                                        <p:tav tm="0">
                                          <p:val>
                                            <p:fltVal val="0"/>
                                          </p:val>
                                        </p:tav>
                                        <p:tav tm="100000">
                                          <p:val>
                                            <p:strVal val="#ppt_h"/>
                                          </p:val>
                                        </p:tav>
                                      </p:tavLst>
                                    </p:anim>
                                    <p:animEffect transition="in" filter="fade">
                                      <p:cBhvr>
                                        <p:cTn id="9" dur="125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14"/>
                                        </p:tgtEl>
                                        <p:attrNameLst>
                                          <p:attrName>ppt_w</p:attrName>
                                        </p:attrNameLst>
                                      </p:cBhvr>
                                      <p:tavLst>
                                        <p:tav tm="0">
                                          <p:val>
                                            <p:strVal val="ppt_w"/>
                                          </p:val>
                                        </p:tav>
                                        <p:tav tm="100000">
                                          <p:val>
                                            <p:fltVal val="0"/>
                                          </p:val>
                                        </p:tav>
                                      </p:tavLst>
                                    </p:anim>
                                    <p:anim calcmode="lin" valueType="num">
                                      <p:cBhvr>
                                        <p:cTn id="14" dur="500"/>
                                        <p:tgtEl>
                                          <p:spTgt spid="14"/>
                                        </p:tgtEl>
                                        <p:attrNameLst>
                                          <p:attrName>ppt_h</p:attrName>
                                        </p:attrNameLst>
                                      </p:cBhvr>
                                      <p:tavLst>
                                        <p:tav tm="0">
                                          <p:val>
                                            <p:strVal val="ppt_h"/>
                                          </p:val>
                                        </p:tav>
                                        <p:tav tm="100000">
                                          <p:val>
                                            <p:fltVal val="0"/>
                                          </p:val>
                                        </p:tav>
                                      </p:tavLst>
                                    </p:anim>
                                    <p:animEffect transition="out" filter="fade">
                                      <p:cBhvr>
                                        <p:cTn id="15" dur="500"/>
                                        <p:tgtEl>
                                          <p:spTgt spid="14"/>
                                        </p:tgtEl>
                                      </p:cBhvr>
                                    </p:animEffect>
                                    <p:set>
                                      <p:cBhvr>
                                        <p:cTn id="16" dur="1" fill="hold">
                                          <p:stCondLst>
                                            <p:cond delay="499"/>
                                          </p:stCondLst>
                                        </p:cTn>
                                        <p:tgtEl>
                                          <p:spTgt spid="14"/>
                                        </p:tgtEl>
                                        <p:attrNameLst>
                                          <p:attrName>style.visibility</p:attrName>
                                        </p:attrNameLst>
                                      </p:cBhvr>
                                      <p:to>
                                        <p:strVal val="hidden"/>
                                      </p:to>
                                    </p:set>
                                  </p:childTnLst>
                                </p:cTn>
                              </p:par>
                              <p:par>
                                <p:cTn id="17" presetID="53" presetClass="entr" presetSubtype="16"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1250" fill="hold"/>
                                        <p:tgtEl>
                                          <p:spTgt spid="21"/>
                                        </p:tgtEl>
                                        <p:attrNameLst>
                                          <p:attrName>ppt_w</p:attrName>
                                        </p:attrNameLst>
                                      </p:cBhvr>
                                      <p:tavLst>
                                        <p:tav tm="0">
                                          <p:val>
                                            <p:fltVal val="0"/>
                                          </p:val>
                                        </p:tav>
                                        <p:tav tm="100000">
                                          <p:val>
                                            <p:strVal val="#ppt_w"/>
                                          </p:val>
                                        </p:tav>
                                      </p:tavLst>
                                    </p:anim>
                                    <p:anim calcmode="lin" valueType="num">
                                      <p:cBhvr>
                                        <p:cTn id="20" dur="1250" fill="hold"/>
                                        <p:tgtEl>
                                          <p:spTgt spid="21"/>
                                        </p:tgtEl>
                                        <p:attrNameLst>
                                          <p:attrName>ppt_h</p:attrName>
                                        </p:attrNameLst>
                                      </p:cBhvr>
                                      <p:tavLst>
                                        <p:tav tm="0">
                                          <p:val>
                                            <p:fltVal val="0"/>
                                          </p:val>
                                        </p:tav>
                                        <p:tav tm="100000">
                                          <p:val>
                                            <p:strVal val="#ppt_h"/>
                                          </p:val>
                                        </p:tav>
                                      </p:tavLst>
                                    </p:anim>
                                    <p:animEffect transition="in" filter="fade">
                                      <p:cBhvr>
                                        <p:cTn id="21" dur="125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xit" presetSubtype="32" fill="hold" nodeType="clickEffect">
                                  <p:stCondLst>
                                    <p:cond delay="0"/>
                                  </p:stCondLst>
                                  <p:childTnLst>
                                    <p:anim calcmode="lin" valueType="num">
                                      <p:cBhvr>
                                        <p:cTn id="25" dur="500"/>
                                        <p:tgtEl>
                                          <p:spTgt spid="21"/>
                                        </p:tgtEl>
                                        <p:attrNameLst>
                                          <p:attrName>ppt_w</p:attrName>
                                        </p:attrNameLst>
                                      </p:cBhvr>
                                      <p:tavLst>
                                        <p:tav tm="0">
                                          <p:val>
                                            <p:strVal val="ppt_w"/>
                                          </p:val>
                                        </p:tav>
                                        <p:tav tm="100000">
                                          <p:val>
                                            <p:fltVal val="0"/>
                                          </p:val>
                                        </p:tav>
                                      </p:tavLst>
                                    </p:anim>
                                    <p:anim calcmode="lin" valueType="num">
                                      <p:cBhvr>
                                        <p:cTn id="26" dur="500"/>
                                        <p:tgtEl>
                                          <p:spTgt spid="21"/>
                                        </p:tgtEl>
                                        <p:attrNameLst>
                                          <p:attrName>ppt_h</p:attrName>
                                        </p:attrNameLst>
                                      </p:cBhvr>
                                      <p:tavLst>
                                        <p:tav tm="0">
                                          <p:val>
                                            <p:strVal val="ppt_h"/>
                                          </p:val>
                                        </p:tav>
                                        <p:tav tm="100000">
                                          <p:val>
                                            <p:fltVal val="0"/>
                                          </p:val>
                                        </p:tav>
                                      </p:tavLst>
                                    </p:anim>
                                    <p:animEffect transition="out" filter="fade">
                                      <p:cBhvr>
                                        <p:cTn id="27" dur="500"/>
                                        <p:tgtEl>
                                          <p:spTgt spid="21"/>
                                        </p:tgtEl>
                                      </p:cBhvr>
                                    </p:animEffect>
                                    <p:set>
                                      <p:cBhvr>
                                        <p:cTn id="28" dur="1" fill="hold">
                                          <p:stCondLst>
                                            <p:cond delay="499"/>
                                          </p:stCondLst>
                                        </p:cTn>
                                        <p:tgtEl>
                                          <p:spTgt spid="21"/>
                                        </p:tgtEl>
                                        <p:attrNameLst>
                                          <p:attrName>style.visibility</p:attrName>
                                        </p:attrNameLst>
                                      </p:cBhvr>
                                      <p:to>
                                        <p:strVal val="hidden"/>
                                      </p:to>
                                    </p:set>
                                  </p:childTnLst>
                                </p:cTn>
                              </p:par>
                              <p:par>
                                <p:cTn id="29" presetID="53" presetClass="entr" presetSubtype="16"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p:cTn id="31" dur="1250" fill="hold"/>
                                        <p:tgtEl>
                                          <p:spTgt spid="22"/>
                                        </p:tgtEl>
                                        <p:attrNameLst>
                                          <p:attrName>ppt_w</p:attrName>
                                        </p:attrNameLst>
                                      </p:cBhvr>
                                      <p:tavLst>
                                        <p:tav tm="0">
                                          <p:val>
                                            <p:fltVal val="0"/>
                                          </p:val>
                                        </p:tav>
                                        <p:tav tm="100000">
                                          <p:val>
                                            <p:strVal val="#ppt_w"/>
                                          </p:val>
                                        </p:tav>
                                      </p:tavLst>
                                    </p:anim>
                                    <p:anim calcmode="lin" valueType="num">
                                      <p:cBhvr>
                                        <p:cTn id="32" dur="1250" fill="hold"/>
                                        <p:tgtEl>
                                          <p:spTgt spid="22"/>
                                        </p:tgtEl>
                                        <p:attrNameLst>
                                          <p:attrName>ppt_h</p:attrName>
                                        </p:attrNameLst>
                                      </p:cBhvr>
                                      <p:tavLst>
                                        <p:tav tm="0">
                                          <p:val>
                                            <p:fltVal val="0"/>
                                          </p:val>
                                        </p:tav>
                                        <p:tav tm="100000">
                                          <p:val>
                                            <p:strVal val="#ppt_h"/>
                                          </p:val>
                                        </p:tav>
                                      </p:tavLst>
                                    </p:anim>
                                    <p:animEffect transition="in" filter="fade">
                                      <p:cBhvr>
                                        <p:cTn id="33" dur="125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xit" presetSubtype="32" fill="hold" nodeType="clickEffect">
                                  <p:stCondLst>
                                    <p:cond delay="0"/>
                                  </p:stCondLst>
                                  <p:childTnLst>
                                    <p:anim calcmode="lin" valueType="num">
                                      <p:cBhvr>
                                        <p:cTn id="37" dur="500"/>
                                        <p:tgtEl>
                                          <p:spTgt spid="22"/>
                                        </p:tgtEl>
                                        <p:attrNameLst>
                                          <p:attrName>ppt_w</p:attrName>
                                        </p:attrNameLst>
                                      </p:cBhvr>
                                      <p:tavLst>
                                        <p:tav tm="0">
                                          <p:val>
                                            <p:strVal val="ppt_w"/>
                                          </p:val>
                                        </p:tav>
                                        <p:tav tm="100000">
                                          <p:val>
                                            <p:fltVal val="0"/>
                                          </p:val>
                                        </p:tav>
                                      </p:tavLst>
                                    </p:anim>
                                    <p:anim calcmode="lin" valueType="num">
                                      <p:cBhvr>
                                        <p:cTn id="38" dur="500"/>
                                        <p:tgtEl>
                                          <p:spTgt spid="22"/>
                                        </p:tgtEl>
                                        <p:attrNameLst>
                                          <p:attrName>ppt_h</p:attrName>
                                        </p:attrNameLst>
                                      </p:cBhvr>
                                      <p:tavLst>
                                        <p:tav tm="0">
                                          <p:val>
                                            <p:strVal val="ppt_h"/>
                                          </p:val>
                                        </p:tav>
                                        <p:tav tm="100000">
                                          <p:val>
                                            <p:fltVal val="0"/>
                                          </p:val>
                                        </p:tav>
                                      </p:tavLst>
                                    </p:anim>
                                    <p:animEffect transition="out" filter="fade">
                                      <p:cBhvr>
                                        <p:cTn id="39" dur="500"/>
                                        <p:tgtEl>
                                          <p:spTgt spid="22"/>
                                        </p:tgtEl>
                                      </p:cBhvr>
                                    </p:animEffect>
                                    <p:set>
                                      <p:cBhvr>
                                        <p:cTn id="40" dur="1" fill="hold">
                                          <p:stCondLst>
                                            <p:cond delay="499"/>
                                          </p:stCondLst>
                                        </p:cTn>
                                        <p:tgtEl>
                                          <p:spTgt spid="22"/>
                                        </p:tgtEl>
                                        <p:attrNameLst>
                                          <p:attrName>style.visibility</p:attrName>
                                        </p:attrNameLst>
                                      </p:cBhvr>
                                      <p:to>
                                        <p:strVal val="hidden"/>
                                      </p:to>
                                    </p:set>
                                  </p:childTnLst>
                                </p:cTn>
                              </p:par>
                              <p:par>
                                <p:cTn id="41" presetID="53" presetClass="entr" presetSubtype="16"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p:cTn id="43" dur="1000" fill="hold"/>
                                        <p:tgtEl>
                                          <p:spTgt spid="25"/>
                                        </p:tgtEl>
                                        <p:attrNameLst>
                                          <p:attrName>ppt_w</p:attrName>
                                        </p:attrNameLst>
                                      </p:cBhvr>
                                      <p:tavLst>
                                        <p:tav tm="0">
                                          <p:val>
                                            <p:fltVal val="0"/>
                                          </p:val>
                                        </p:tav>
                                        <p:tav tm="100000">
                                          <p:val>
                                            <p:strVal val="#ppt_w"/>
                                          </p:val>
                                        </p:tav>
                                      </p:tavLst>
                                    </p:anim>
                                    <p:anim calcmode="lin" valueType="num">
                                      <p:cBhvr>
                                        <p:cTn id="44" dur="1000" fill="hold"/>
                                        <p:tgtEl>
                                          <p:spTgt spid="25"/>
                                        </p:tgtEl>
                                        <p:attrNameLst>
                                          <p:attrName>ppt_h</p:attrName>
                                        </p:attrNameLst>
                                      </p:cBhvr>
                                      <p:tavLst>
                                        <p:tav tm="0">
                                          <p:val>
                                            <p:fltVal val="0"/>
                                          </p:val>
                                        </p:tav>
                                        <p:tav tm="100000">
                                          <p:val>
                                            <p:strVal val="#ppt_h"/>
                                          </p:val>
                                        </p:tav>
                                      </p:tavLst>
                                    </p:anim>
                                    <p:animEffect transition="in" filter="fade">
                                      <p:cBhvr>
                                        <p:cTn id="45" dur="1000"/>
                                        <p:tgtEl>
                                          <p:spTgt spid="25"/>
                                        </p:tgtEl>
                                      </p:cBhvr>
                                    </p:animEffect>
                                  </p:childTnLst>
                                </p:cTn>
                              </p:par>
                              <p:par>
                                <p:cTn id="46" presetID="53" presetClass="entr" presetSubtype="16" fill="hold" nodeType="withEffect">
                                  <p:stCondLst>
                                    <p:cond delay="0"/>
                                  </p:stCondLst>
                                  <p:childTnLst>
                                    <p:set>
                                      <p:cBhvr>
                                        <p:cTn id="47" dur="1" fill="hold">
                                          <p:stCondLst>
                                            <p:cond delay="0"/>
                                          </p:stCondLst>
                                        </p:cTn>
                                        <p:tgtEl>
                                          <p:spTgt spid="26"/>
                                        </p:tgtEl>
                                        <p:attrNameLst>
                                          <p:attrName>style.visibility</p:attrName>
                                        </p:attrNameLst>
                                      </p:cBhvr>
                                      <p:to>
                                        <p:strVal val="visible"/>
                                      </p:to>
                                    </p:set>
                                    <p:anim calcmode="lin" valueType="num">
                                      <p:cBhvr>
                                        <p:cTn id="48" dur="1000" fill="hold"/>
                                        <p:tgtEl>
                                          <p:spTgt spid="26"/>
                                        </p:tgtEl>
                                        <p:attrNameLst>
                                          <p:attrName>ppt_w</p:attrName>
                                        </p:attrNameLst>
                                      </p:cBhvr>
                                      <p:tavLst>
                                        <p:tav tm="0">
                                          <p:val>
                                            <p:fltVal val="0"/>
                                          </p:val>
                                        </p:tav>
                                        <p:tav tm="100000">
                                          <p:val>
                                            <p:strVal val="#ppt_w"/>
                                          </p:val>
                                        </p:tav>
                                      </p:tavLst>
                                    </p:anim>
                                    <p:anim calcmode="lin" valueType="num">
                                      <p:cBhvr>
                                        <p:cTn id="49" dur="1000" fill="hold"/>
                                        <p:tgtEl>
                                          <p:spTgt spid="26"/>
                                        </p:tgtEl>
                                        <p:attrNameLst>
                                          <p:attrName>ppt_h</p:attrName>
                                        </p:attrNameLst>
                                      </p:cBhvr>
                                      <p:tavLst>
                                        <p:tav tm="0">
                                          <p:val>
                                            <p:fltVal val="0"/>
                                          </p:val>
                                        </p:tav>
                                        <p:tav tm="100000">
                                          <p:val>
                                            <p:strVal val="#ppt_h"/>
                                          </p:val>
                                        </p:tav>
                                      </p:tavLst>
                                    </p:anim>
                                    <p:animEffect transition="in" filter="fade">
                                      <p:cBhvr>
                                        <p:cTn id="50" dur="1000"/>
                                        <p:tgtEl>
                                          <p:spTgt spid="26"/>
                                        </p:tgtEl>
                                      </p:cBhvr>
                                    </p:animEffect>
                                  </p:childTnLst>
                                </p:cTn>
                              </p:par>
                              <p:par>
                                <p:cTn id="51" presetID="53" presetClass="entr" presetSubtype="16" fill="hold" nodeType="withEffect">
                                  <p:stCondLst>
                                    <p:cond delay="0"/>
                                  </p:stCondLst>
                                  <p:childTnLst>
                                    <p:set>
                                      <p:cBhvr>
                                        <p:cTn id="52" dur="1" fill="hold">
                                          <p:stCondLst>
                                            <p:cond delay="0"/>
                                          </p:stCondLst>
                                        </p:cTn>
                                        <p:tgtEl>
                                          <p:spTgt spid="27"/>
                                        </p:tgtEl>
                                        <p:attrNameLst>
                                          <p:attrName>style.visibility</p:attrName>
                                        </p:attrNameLst>
                                      </p:cBhvr>
                                      <p:to>
                                        <p:strVal val="visible"/>
                                      </p:to>
                                    </p:set>
                                    <p:anim calcmode="lin" valueType="num">
                                      <p:cBhvr>
                                        <p:cTn id="53" dur="1000" fill="hold"/>
                                        <p:tgtEl>
                                          <p:spTgt spid="27"/>
                                        </p:tgtEl>
                                        <p:attrNameLst>
                                          <p:attrName>ppt_w</p:attrName>
                                        </p:attrNameLst>
                                      </p:cBhvr>
                                      <p:tavLst>
                                        <p:tav tm="0">
                                          <p:val>
                                            <p:fltVal val="0"/>
                                          </p:val>
                                        </p:tav>
                                        <p:tav tm="100000">
                                          <p:val>
                                            <p:strVal val="#ppt_w"/>
                                          </p:val>
                                        </p:tav>
                                      </p:tavLst>
                                    </p:anim>
                                    <p:anim calcmode="lin" valueType="num">
                                      <p:cBhvr>
                                        <p:cTn id="54" dur="1000" fill="hold"/>
                                        <p:tgtEl>
                                          <p:spTgt spid="27"/>
                                        </p:tgtEl>
                                        <p:attrNameLst>
                                          <p:attrName>ppt_h</p:attrName>
                                        </p:attrNameLst>
                                      </p:cBhvr>
                                      <p:tavLst>
                                        <p:tav tm="0">
                                          <p:val>
                                            <p:fltVal val="0"/>
                                          </p:val>
                                        </p:tav>
                                        <p:tav tm="100000">
                                          <p:val>
                                            <p:strVal val="#ppt_h"/>
                                          </p:val>
                                        </p:tav>
                                      </p:tavLst>
                                    </p:anim>
                                    <p:animEffect transition="in" filter="fade">
                                      <p:cBhvr>
                                        <p:cTn id="55" dur="1000"/>
                                        <p:tgtEl>
                                          <p:spTgt spid="27"/>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28"/>
                                        </p:tgtEl>
                                        <p:attrNameLst>
                                          <p:attrName>style.visibility</p:attrName>
                                        </p:attrNameLst>
                                      </p:cBhvr>
                                      <p:to>
                                        <p:strVal val="visible"/>
                                      </p:to>
                                    </p:set>
                                    <p:anim calcmode="lin" valueType="num">
                                      <p:cBhvr>
                                        <p:cTn id="58" dur="400" fill="hold"/>
                                        <p:tgtEl>
                                          <p:spTgt spid="28"/>
                                        </p:tgtEl>
                                        <p:attrNameLst>
                                          <p:attrName>ppt_w</p:attrName>
                                        </p:attrNameLst>
                                      </p:cBhvr>
                                      <p:tavLst>
                                        <p:tav tm="0">
                                          <p:val>
                                            <p:fltVal val="0"/>
                                          </p:val>
                                        </p:tav>
                                        <p:tav tm="100000">
                                          <p:val>
                                            <p:strVal val="#ppt_w"/>
                                          </p:val>
                                        </p:tav>
                                      </p:tavLst>
                                    </p:anim>
                                    <p:anim calcmode="lin" valueType="num">
                                      <p:cBhvr>
                                        <p:cTn id="59" dur="400" fill="hold"/>
                                        <p:tgtEl>
                                          <p:spTgt spid="28"/>
                                        </p:tgtEl>
                                        <p:attrNameLst>
                                          <p:attrName>ppt_h</p:attrName>
                                        </p:attrNameLst>
                                      </p:cBhvr>
                                      <p:tavLst>
                                        <p:tav tm="0">
                                          <p:val>
                                            <p:fltVal val="0"/>
                                          </p:val>
                                        </p:tav>
                                        <p:tav tm="100000">
                                          <p:val>
                                            <p:strVal val="#ppt_h"/>
                                          </p:val>
                                        </p:tav>
                                      </p:tavLst>
                                    </p:anim>
                                    <p:animEffect transition="in" filter="fade">
                                      <p:cBhvr>
                                        <p:cTn id="60" dur="400"/>
                                        <p:tgtEl>
                                          <p:spTgt spid="28"/>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29"/>
                                        </p:tgtEl>
                                        <p:attrNameLst>
                                          <p:attrName>style.visibility</p:attrName>
                                        </p:attrNameLst>
                                      </p:cBhvr>
                                      <p:to>
                                        <p:strVal val="visible"/>
                                      </p:to>
                                    </p:set>
                                    <p:anim calcmode="lin" valueType="num">
                                      <p:cBhvr>
                                        <p:cTn id="63" dur="400" fill="hold"/>
                                        <p:tgtEl>
                                          <p:spTgt spid="29"/>
                                        </p:tgtEl>
                                        <p:attrNameLst>
                                          <p:attrName>ppt_w</p:attrName>
                                        </p:attrNameLst>
                                      </p:cBhvr>
                                      <p:tavLst>
                                        <p:tav tm="0">
                                          <p:val>
                                            <p:fltVal val="0"/>
                                          </p:val>
                                        </p:tav>
                                        <p:tav tm="100000">
                                          <p:val>
                                            <p:strVal val="#ppt_w"/>
                                          </p:val>
                                        </p:tav>
                                      </p:tavLst>
                                    </p:anim>
                                    <p:anim calcmode="lin" valueType="num">
                                      <p:cBhvr>
                                        <p:cTn id="64" dur="400" fill="hold"/>
                                        <p:tgtEl>
                                          <p:spTgt spid="29"/>
                                        </p:tgtEl>
                                        <p:attrNameLst>
                                          <p:attrName>ppt_h</p:attrName>
                                        </p:attrNameLst>
                                      </p:cBhvr>
                                      <p:tavLst>
                                        <p:tav tm="0">
                                          <p:val>
                                            <p:fltVal val="0"/>
                                          </p:val>
                                        </p:tav>
                                        <p:tav tm="100000">
                                          <p:val>
                                            <p:strVal val="#ppt_h"/>
                                          </p:val>
                                        </p:tav>
                                      </p:tavLst>
                                    </p:anim>
                                    <p:animEffect transition="in" filter="fade">
                                      <p:cBhvr>
                                        <p:cTn id="65" dur="400"/>
                                        <p:tgtEl>
                                          <p:spTgt spid="29"/>
                                        </p:tgtEl>
                                      </p:cBhvr>
                                    </p:animEffect>
                                  </p:childTnLst>
                                </p:cTn>
                              </p:par>
                              <p:par>
                                <p:cTn id="66" presetID="53" presetClass="entr" presetSubtype="16" fill="hold" grpId="0" nodeType="withEffect">
                                  <p:stCondLst>
                                    <p:cond delay="0"/>
                                  </p:stCondLst>
                                  <p:childTnLst>
                                    <p:set>
                                      <p:cBhvr>
                                        <p:cTn id="67" dur="1" fill="hold">
                                          <p:stCondLst>
                                            <p:cond delay="0"/>
                                          </p:stCondLst>
                                        </p:cTn>
                                        <p:tgtEl>
                                          <p:spTgt spid="30"/>
                                        </p:tgtEl>
                                        <p:attrNameLst>
                                          <p:attrName>style.visibility</p:attrName>
                                        </p:attrNameLst>
                                      </p:cBhvr>
                                      <p:to>
                                        <p:strVal val="visible"/>
                                      </p:to>
                                    </p:set>
                                    <p:anim calcmode="lin" valueType="num">
                                      <p:cBhvr>
                                        <p:cTn id="68" dur="400" fill="hold"/>
                                        <p:tgtEl>
                                          <p:spTgt spid="30"/>
                                        </p:tgtEl>
                                        <p:attrNameLst>
                                          <p:attrName>ppt_w</p:attrName>
                                        </p:attrNameLst>
                                      </p:cBhvr>
                                      <p:tavLst>
                                        <p:tav tm="0">
                                          <p:val>
                                            <p:fltVal val="0"/>
                                          </p:val>
                                        </p:tav>
                                        <p:tav tm="100000">
                                          <p:val>
                                            <p:strVal val="#ppt_w"/>
                                          </p:val>
                                        </p:tav>
                                      </p:tavLst>
                                    </p:anim>
                                    <p:anim calcmode="lin" valueType="num">
                                      <p:cBhvr>
                                        <p:cTn id="69" dur="400" fill="hold"/>
                                        <p:tgtEl>
                                          <p:spTgt spid="30"/>
                                        </p:tgtEl>
                                        <p:attrNameLst>
                                          <p:attrName>ppt_h</p:attrName>
                                        </p:attrNameLst>
                                      </p:cBhvr>
                                      <p:tavLst>
                                        <p:tav tm="0">
                                          <p:val>
                                            <p:fltVal val="0"/>
                                          </p:val>
                                        </p:tav>
                                        <p:tav tm="100000">
                                          <p:val>
                                            <p:strVal val="#ppt_h"/>
                                          </p:val>
                                        </p:tav>
                                      </p:tavLst>
                                    </p:anim>
                                    <p:animEffect transition="in" filter="fade">
                                      <p:cBhvr>
                                        <p:cTn id="70" dur="400"/>
                                        <p:tgtEl>
                                          <p:spTgt spid="30"/>
                                        </p:tgtEl>
                                      </p:cBhvr>
                                    </p:animEffect>
                                  </p:childTnLst>
                                </p:cTn>
                              </p:par>
                              <p:par>
                                <p:cTn id="71" presetID="53" presetClass="entr" presetSubtype="16" fill="hold" grpId="0" nodeType="withEffect">
                                  <p:stCondLst>
                                    <p:cond delay="0"/>
                                  </p:stCondLst>
                                  <p:childTnLst>
                                    <p:set>
                                      <p:cBhvr>
                                        <p:cTn id="72" dur="1" fill="hold">
                                          <p:stCondLst>
                                            <p:cond delay="0"/>
                                          </p:stCondLst>
                                        </p:cTn>
                                        <p:tgtEl>
                                          <p:spTgt spid="18"/>
                                        </p:tgtEl>
                                        <p:attrNameLst>
                                          <p:attrName>style.visibility</p:attrName>
                                        </p:attrNameLst>
                                      </p:cBhvr>
                                      <p:to>
                                        <p:strVal val="visible"/>
                                      </p:to>
                                    </p:set>
                                    <p:anim calcmode="lin" valueType="num">
                                      <p:cBhvr>
                                        <p:cTn id="73" dur="400" fill="hold"/>
                                        <p:tgtEl>
                                          <p:spTgt spid="18"/>
                                        </p:tgtEl>
                                        <p:attrNameLst>
                                          <p:attrName>ppt_w</p:attrName>
                                        </p:attrNameLst>
                                      </p:cBhvr>
                                      <p:tavLst>
                                        <p:tav tm="0">
                                          <p:val>
                                            <p:fltVal val="0"/>
                                          </p:val>
                                        </p:tav>
                                        <p:tav tm="100000">
                                          <p:val>
                                            <p:strVal val="#ppt_w"/>
                                          </p:val>
                                        </p:tav>
                                      </p:tavLst>
                                    </p:anim>
                                    <p:anim calcmode="lin" valueType="num">
                                      <p:cBhvr>
                                        <p:cTn id="74" dur="400" fill="hold"/>
                                        <p:tgtEl>
                                          <p:spTgt spid="18"/>
                                        </p:tgtEl>
                                        <p:attrNameLst>
                                          <p:attrName>ppt_h</p:attrName>
                                        </p:attrNameLst>
                                      </p:cBhvr>
                                      <p:tavLst>
                                        <p:tav tm="0">
                                          <p:val>
                                            <p:fltVal val="0"/>
                                          </p:val>
                                        </p:tav>
                                        <p:tav tm="100000">
                                          <p:val>
                                            <p:strVal val="#ppt_h"/>
                                          </p:val>
                                        </p:tav>
                                      </p:tavLst>
                                    </p:anim>
                                    <p:animEffect transition="in" filter="fade">
                                      <p:cBhvr>
                                        <p:cTn id="75" dur="400"/>
                                        <p:tgtEl>
                                          <p:spTgt spid="18"/>
                                        </p:tgtEl>
                                      </p:cBhvr>
                                    </p:animEffect>
                                  </p:childTnLst>
                                </p:cTn>
                              </p:par>
                              <p:par>
                                <p:cTn id="76" presetID="53" presetClass="entr" presetSubtype="16" fill="hold" grpId="0" nodeType="withEffect">
                                  <p:stCondLst>
                                    <p:cond delay="0"/>
                                  </p:stCondLst>
                                  <p:childTnLst>
                                    <p:set>
                                      <p:cBhvr>
                                        <p:cTn id="77" dur="1" fill="hold">
                                          <p:stCondLst>
                                            <p:cond delay="0"/>
                                          </p:stCondLst>
                                        </p:cTn>
                                        <p:tgtEl>
                                          <p:spTgt spid="19"/>
                                        </p:tgtEl>
                                        <p:attrNameLst>
                                          <p:attrName>style.visibility</p:attrName>
                                        </p:attrNameLst>
                                      </p:cBhvr>
                                      <p:to>
                                        <p:strVal val="visible"/>
                                      </p:to>
                                    </p:set>
                                    <p:anim calcmode="lin" valueType="num">
                                      <p:cBhvr>
                                        <p:cTn id="78" dur="400" fill="hold"/>
                                        <p:tgtEl>
                                          <p:spTgt spid="19"/>
                                        </p:tgtEl>
                                        <p:attrNameLst>
                                          <p:attrName>ppt_w</p:attrName>
                                        </p:attrNameLst>
                                      </p:cBhvr>
                                      <p:tavLst>
                                        <p:tav tm="0">
                                          <p:val>
                                            <p:fltVal val="0"/>
                                          </p:val>
                                        </p:tav>
                                        <p:tav tm="100000">
                                          <p:val>
                                            <p:strVal val="#ppt_w"/>
                                          </p:val>
                                        </p:tav>
                                      </p:tavLst>
                                    </p:anim>
                                    <p:anim calcmode="lin" valueType="num">
                                      <p:cBhvr>
                                        <p:cTn id="79" dur="400" fill="hold"/>
                                        <p:tgtEl>
                                          <p:spTgt spid="19"/>
                                        </p:tgtEl>
                                        <p:attrNameLst>
                                          <p:attrName>ppt_h</p:attrName>
                                        </p:attrNameLst>
                                      </p:cBhvr>
                                      <p:tavLst>
                                        <p:tav tm="0">
                                          <p:val>
                                            <p:fltVal val="0"/>
                                          </p:val>
                                        </p:tav>
                                        <p:tav tm="100000">
                                          <p:val>
                                            <p:strVal val="#ppt_h"/>
                                          </p:val>
                                        </p:tav>
                                      </p:tavLst>
                                    </p:anim>
                                    <p:animEffect transition="in" filter="fade">
                                      <p:cBhvr>
                                        <p:cTn id="80" dur="400"/>
                                        <p:tgtEl>
                                          <p:spTgt spid="19"/>
                                        </p:tgtEl>
                                      </p:cBhvr>
                                    </p:animEffect>
                                  </p:childTnLst>
                                </p:cTn>
                              </p:par>
                              <p:par>
                                <p:cTn id="81" presetID="53" presetClass="entr" presetSubtype="16" fill="hold" grpId="0" nodeType="withEffect">
                                  <p:stCondLst>
                                    <p:cond delay="0"/>
                                  </p:stCondLst>
                                  <p:childTnLst>
                                    <p:set>
                                      <p:cBhvr>
                                        <p:cTn id="82" dur="1" fill="hold">
                                          <p:stCondLst>
                                            <p:cond delay="0"/>
                                          </p:stCondLst>
                                        </p:cTn>
                                        <p:tgtEl>
                                          <p:spTgt spid="20"/>
                                        </p:tgtEl>
                                        <p:attrNameLst>
                                          <p:attrName>style.visibility</p:attrName>
                                        </p:attrNameLst>
                                      </p:cBhvr>
                                      <p:to>
                                        <p:strVal val="visible"/>
                                      </p:to>
                                    </p:set>
                                    <p:anim calcmode="lin" valueType="num">
                                      <p:cBhvr>
                                        <p:cTn id="83" dur="400" fill="hold"/>
                                        <p:tgtEl>
                                          <p:spTgt spid="20"/>
                                        </p:tgtEl>
                                        <p:attrNameLst>
                                          <p:attrName>ppt_w</p:attrName>
                                        </p:attrNameLst>
                                      </p:cBhvr>
                                      <p:tavLst>
                                        <p:tav tm="0">
                                          <p:val>
                                            <p:fltVal val="0"/>
                                          </p:val>
                                        </p:tav>
                                        <p:tav tm="100000">
                                          <p:val>
                                            <p:strVal val="#ppt_w"/>
                                          </p:val>
                                        </p:tav>
                                      </p:tavLst>
                                    </p:anim>
                                    <p:anim calcmode="lin" valueType="num">
                                      <p:cBhvr>
                                        <p:cTn id="84" dur="400" fill="hold"/>
                                        <p:tgtEl>
                                          <p:spTgt spid="20"/>
                                        </p:tgtEl>
                                        <p:attrNameLst>
                                          <p:attrName>ppt_h</p:attrName>
                                        </p:attrNameLst>
                                      </p:cBhvr>
                                      <p:tavLst>
                                        <p:tav tm="0">
                                          <p:val>
                                            <p:fltVal val="0"/>
                                          </p:val>
                                        </p:tav>
                                        <p:tav tm="100000">
                                          <p:val>
                                            <p:strVal val="#ppt_h"/>
                                          </p:val>
                                        </p:tav>
                                      </p:tavLst>
                                    </p:anim>
                                    <p:animEffect transition="in" filter="fade">
                                      <p:cBhvr>
                                        <p:cTn id="85" dur="4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18" grpId="0"/>
      <p:bldP spid="19" grpId="0" animBg="1"/>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5F629AAE-2B6A-45ED-A701-1967BF5BB704}"/>
              </a:ext>
            </a:extLst>
          </p:cNvPr>
          <p:cNvSpPr>
            <a:spLocks noGrp="1"/>
          </p:cNvSpPr>
          <p:nvPr>
            <p:ph type="sldNum" sz="quarter" idx="12"/>
          </p:nvPr>
        </p:nvSpPr>
        <p:spPr/>
        <p:txBody>
          <a:bodyPr/>
          <a:lstStyle/>
          <a:p>
            <a:fld id="{B296CC3A-4777-4421-B37D-624034580792}" type="slidenum">
              <a:rPr lang="en-GB" smtClean="0">
                <a:solidFill>
                  <a:schemeClr val="bg1"/>
                </a:solidFill>
              </a:rPr>
              <a:t>18</a:t>
            </a:fld>
            <a:endParaRPr lang="en-GB" dirty="0">
              <a:solidFill>
                <a:schemeClr val="bg1"/>
              </a:solidFill>
            </a:endParaRPr>
          </a:p>
        </p:txBody>
      </p:sp>
      <p:sp>
        <p:nvSpPr>
          <p:cNvPr id="13" name="Rectangle 12">
            <a:extLst>
              <a:ext uri="{FF2B5EF4-FFF2-40B4-BE49-F238E27FC236}">
                <a16:creationId xmlns:a16="http://schemas.microsoft.com/office/drawing/2014/main" id="{FC7F8BB4-0BCF-464A-9AE9-B9CD536E8A38}"/>
              </a:ext>
            </a:extLst>
          </p:cNvPr>
          <p:cNvSpPr/>
          <p:nvPr/>
        </p:nvSpPr>
        <p:spPr>
          <a:xfrm>
            <a:off x="0" y="498393"/>
            <a:ext cx="12192000" cy="45719"/>
          </a:xfrm>
          <a:prstGeom prst="rect">
            <a:avLst/>
          </a:prstGeom>
          <a:solidFill>
            <a:srgbClr val="2A4982"/>
          </a:solidFill>
          <a:ln w="12700">
            <a:solidFill>
              <a:srgbClr val="2A49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E67FC258-0F33-4BBC-9F31-887B525996A1}"/>
              </a:ext>
            </a:extLst>
          </p:cNvPr>
          <p:cNvSpPr/>
          <p:nvPr/>
        </p:nvSpPr>
        <p:spPr>
          <a:xfrm>
            <a:off x="-4356" y="0"/>
            <a:ext cx="12192000" cy="6858000"/>
          </a:xfrm>
          <a:prstGeom prst="rect">
            <a:avLst/>
          </a:prstGeom>
          <a:noFill/>
          <a:ln w="28575">
            <a:solidFill>
              <a:srgbClr val="2A49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23" name="Espace réservé du contenu 6">
            <a:extLst>
              <a:ext uri="{FF2B5EF4-FFF2-40B4-BE49-F238E27FC236}">
                <a16:creationId xmlns:a16="http://schemas.microsoft.com/office/drawing/2014/main" id="{5C006D6E-BAA3-4DF6-B3D0-7882B00EE70B}"/>
              </a:ext>
            </a:extLst>
          </p:cNvPr>
          <p:cNvGraphicFramePr>
            <a:graphicFrameLocks/>
          </p:cNvGraphicFramePr>
          <p:nvPr/>
        </p:nvGraphicFramePr>
        <p:xfrm>
          <a:off x="838200" y="65647"/>
          <a:ext cx="10515600" cy="3584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4" name="Espace réservé du contenu 2">
            <a:extLst>
              <a:ext uri="{FF2B5EF4-FFF2-40B4-BE49-F238E27FC236}">
                <a16:creationId xmlns:a16="http://schemas.microsoft.com/office/drawing/2014/main" id="{D3B3F541-22F5-46EA-A39F-5FCE7FA0E342}"/>
              </a:ext>
            </a:extLst>
          </p:cNvPr>
          <p:cNvSpPr txBox="1">
            <a:spLocks/>
          </p:cNvSpPr>
          <p:nvPr/>
        </p:nvSpPr>
        <p:spPr>
          <a:xfrm>
            <a:off x="587993" y="779721"/>
            <a:ext cx="11356438" cy="365126"/>
          </a:xfrm>
          <a:prstGeom prst="rect">
            <a:avLst/>
          </a:prstGeom>
        </p:spPr>
        <p:txBody>
          <a:bodyPr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accent1">
                  <a:lumMod val="75000"/>
                </a:schemeClr>
              </a:buClr>
              <a:buNone/>
              <a:defRPr/>
            </a:pPr>
            <a:r>
              <a:rPr lang="fr-FR" sz="2200" u="sng" dirty="0">
                <a:solidFill>
                  <a:schemeClr val="bg1"/>
                </a:solidFill>
                <a:latin typeface="Calibri" panose="020F0502020204030204" pitchFamily="34" charset="0"/>
              </a:rPr>
              <a:t>Résultats sur l’axe</a:t>
            </a:r>
            <a:r>
              <a:rPr lang="fr-FR" sz="2200" dirty="0">
                <a:solidFill>
                  <a:schemeClr val="bg1"/>
                </a:solidFill>
                <a:latin typeface="Calibri" panose="020F0502020204030204" pitchFamily="34" charset="0"/>
              </a:rPr>
              <a:t> : décroissance axiale du scalaire moyen (concentration ou température)</a:t>
            </a:r>
          </a:p>
        </p:txBody>
      </p:sp>
      <p:pic>
        <p:nvPicPr>
          <p:cNvPr id="16" name="Image 15">
            <a:extLst>
              <a:ext uri="{FF2B5EF4-FFF2-40B4-BE49-F238E27FC236}">
                <a16:creationId xmlns:a16="http://schemas.microsoft.com/office/drawing/2014/main" id="{E68F1BB8-6517-413E-AFFB-D14ACDE763A2}"/>
              </a:ext>
            </a:extLst>
          </p:cNvPr>
          <p:cNvPicPr>
            <a:picLocks noChangeAspect="1"/>
          </p:cNvPicPr>
          <p:nvPr/>
        </p:nvPicPr>
        <p:blipFill rotWithShape="1">
          <a:blip r:embed="rId7">
            <a:extLst>
              <a:ext uri="{28A0092B-C50C-407E-A947-70E740481C1C}">
                <a14:useLocalDpi xmlns:a14="http://schemas.microsoft.com/office/drawing/2010/main" val="0"/>
              </a:ext>
            </a:extLst>
          </a:blip>
          <a:srcRect l="4009" t="6184" r="9332"/>
          <a:stretch/>
        </p:blipFill>
        <p:spPr>
          <a:xfrm>
            <a:off x="760378" y="1286879"/>
            <a:ext cx="5061278" cy="4970250"/>
          </a:xfrm>
          <a:prstGeom prst="rect">
            <a:avLst/>
          </a:prstGeom>
        </p:spPr>
      </p:pic>
      <p:pic>
        <p:nvPicPr>
          <p:cNvPr id="8" name="Image 7">
            <a:extLst>
              <a:ext uri="{FF2B5EF4-FFF2-40B4-BE49-F238E27FC236}">
                <a16:creationId xmlns:a16="http://schemas.microsoft.com/office/drawing/2014/main" id="{E30C948E-10B9-4168-89B2-21A85B8BF040}"/>
              </a:ext>
            </a:extLst>
          </p:cNvPr>
          <p:cNvPicPr>
            <a:picLocks noChangeAspect="1"/>
          </p:cNvPicPr>
          <p:nvPr/>
        </p:nvPicPr>
        <p:blipFill rotWithShape="1">
          <a:blip r:embed="rId8">
            <a:extLst>
              <a:ext uri="{28A0092B-C50C-407E-A947-70E740481C1C}">
                <a14:useLocalDpi xmlns:a14="http://schemas.microsoft.com/office/drawing/2010/main" val="0"/>
              </a:ext>
            </a:extLst>
          </a:blip>
          <a:srcRect l="4479" t="4660" r="8862"/>
          <a:stretch/>
        </p:blipFill>
        <p:spPr>
          <a:xfrm>
            <a:off x="3773344" y="1291133"/>
            <a:ext cx="4985735" cy="4975600"/>
          </a:xfrm>
          <a:prstGeom prst="rect">
            <a:avLst/>
          </a:prstGeom>
        </p:spPr>
      </p:pic>
      <p:pic>
        <p:nvPicPr>
          <p:cNvPr id="10" name="Image 9">
            <a:extLst>
              <a:ext uri="{FF2B5EF4-FFF2-40B4-BE49-F238E27FC236}">
                <a16:creationId xmlns:a16="http://schemas.microsoft.com/office/drawing/2014/main" id="{D77712A2-F47E-48EA-82D7-9E20878019FB}"/>
              </a:ext>
            </a:extLst>
          </p:cNvPr>
          <p:cNvPicPr>
            <a:picLocks noChangeAspect="1"/>
          </p:cNvPicPr>
          <p:nvPr/>
        </p:nvPicPr>
        <p:blipFill rotWithShape="1">
          <a:blip r:embed="rId9">
            <a:extLst>
              <a:ext uri="{28A0092B-C50C-407E-A947-70E740481C1C}">
                <a14:useLocalDpi xmlns:a14="http://schemas.microsoft.com/office/drawing/2010/main" val="0"/>
              </a:ext>
            </a:extLst>
          </a:blip>
          <a:srcRect l="4309" t="5260" r="9147"/>
          <a:stretch/>
        </p:blipFill>
        <p:spPr>
          <a:xfrm>
            <a:off x="6586390" y="1290281"/>
            <a:ext cx="4994447" cy="4959549"/>
          </a:xfrm>
          <a:prstGeom prst="rect">
            <a:avLst/>
          </a:prstGeom>
        </p:spPr>
      </p:pic>
      <p:pic>
        <p:nvPicPr>
          <p:cNvPr id="20" name="Image 19">
            <a:extLst>
              <a:ext uri="{FF2B5EF4-FFF2-40B4-BE49-F238E27FC236}">
                <a16:creationId xmlns:a16="http://schemas.microsoft.com/office/drawing/2014/main" id="{C0D2E3AE-994C-4449-AEA6-77D05E769820}"/>
              </a:ext>
            </a:extLst>
          </p:cNvPr>
          <p:cNvPicPr>
            <a:picLocks noChangeAspect="1"/>
          </p:cNvPicPr>
          <p:nvPr/>
        </p:nvPicPr>
        <p:blipFill rotWithShape="1">
          <a:blip r:embed="rId7">
            <a:extLst>
              <a:ext uri="{28A0092B-C50C-407E-A947-70E740481C1C}">
                <a14:useLocalDpi xmlns:a14="http://schemas.microsoft.com/office/drawing/2010/main" val="0"/>
              </a:ext>
            </a:extLst>
          </a:blip>
          <a:srcRect l="4009" t="6184" r="9332"/>
          <a:stretch/>
        </p:blipFill>
        <p:spPr>
          <a:xfrm>
            <a:off x="220936" y="1572874"/>
            <a:ext cx="3823479" cy="3754713"/>
          </a:xfrm>
          <a:prstGeom prst="rect">
            <a:avLst/>
          </a:prstGeom>
        </p:spPr>
      </p:pic>
      <p:pic>
        <p:nvPicPr>
          <p:cNvPr id="21" name="Image 20">
            <a:extLst>
              <a:ext uri="{FF2B5EF4-FFF2-40B4-BE49-F238E27FC236}">
                <a16:creationId xmlns:a16="http://schemas.microsoft.com/office/drawing/2014/main" id="{4C1CB065-28AF-409F-8F57-9F8923921331}"/>
              </a:ext>
            </a:extLst>
          </p:cNvPr>
          <p:cNvPicPr>
            <a:picLocks noChangeAspect="1"/>
          </p:cNvPicPr>
          <p:nvPr/>
        </p:nvPicPr>
        <p:blipFill rotWithShape="1">
          <a:blip r:embed="rId8">
            <a:extLst>
              <a:ext uri="{28A0092B-C50C-407E-A947-70E740481C1C}">
                <a14:useLocalDpi xmlns:a14="http://schemas.microsoft.com/office/drawing/2010/main" val="0"/>
              </a:ext>
            </a:extLst>
          </a:blip>
          <a:srcRect l="4479" t="4660" r="8862"/>
          <a:stretch/>
        </p:blipFill>
        <p:spPr>
          <a:xfrm>
            <a:off x="4210463" y="1572873"/>
            <a:ext cx="3762361" cy="3754713"/>
          </a:xfrm>
          <a:prstGeom prst="rect">
            <a:avLst/>
          </a:prstGeom>
        </p:spPr>
      </p:pic>
      <p:pic>
        <p:nvPicPr>
          <p:cNvPr id="22" name="Image 21">
            <a:extLst>
              <a:ext uri="{FF2B5EF4-FFF2-40B4-BE49-F238E27FC236}">
                <a16:creationId xmlns:a16="http://schemas.microsoft.com/office/drawing/2014/main" id="{B6C6194A-5696-4F7B-9F85-53386AD15830}"/>
              </a:ext>
            </a:extLst>
          </p:cNvPr>
          <p:cNvPicPr>
            <a:picLocks noChangeAspect="1"/>
          </p:cNvPicPr>
          <p:nvPr/>
        </p:nvPicPr>
        <p:blipFill rotWithShape="1">
          <a:blip r:embed="rId9">
            <a:extLst>
              <a:ext uri="{28A0092B-C50C-407E-A947-70E740481C1C}">
                <a14:useLocalDpi xmlns:a14="http://schemas.microsoft.com/office/drawing/2010/main" val="0"/>
              </a:ext>
            </a:extLst>
          </a:blip>
          <a:srcRect l="4309" t="5260" r="9147"/>
          <a:stretch/>
        </p:blipFill>
        <p:spPr>
          <a:xfrm>
            <a:off x="8156869" y="1572874"/>
            <a:ext cx="3781132" cy="3754712"/>
          </a:xfrm>
          <a:prstGeom prst="rect">
            <a:avLst/>
          </a:prstGeom>
        </p:spPr>
      </p:pic>
      <p:sp>
        <p:nvSpPr>
          <p:cNvPr id="25" name="Zone de texte 2">
            <a:extLst>
              <a:ext uri="{FF2B5EF4-FFF2-40B4-BE49-F238E27FC236}">
                <a16:creationId xmlns:a16="http://schemas.microsoft.com/office/drawing/2014/main" id="{DBECE48C-44CC-4577-8774-75D9FB4D7FC7}"/>
              </a:ext>
            </a:extLst>
          </p:cNvPr>
          <p:cNvSpPr txBox="1">
            <a:spLocks noChangeArrowheads="1"/>
          </p:cNvSpPr>
          <p:nvPr/>
        </p:nvSpPr>
        <p:spPr bwMode="auto">
          <a:xfrm>
            <a:off x="8885718" y="5419971"/>
            <a:ext cx="2743200" cy="342210"/>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200"/>
              </a:spcAft>
            </a:pPr>
            <a:r>
              <a:rPr lang="fr-FR" sz="15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Dje</a:t>
            </a:r>
            <a:r>
              <a:rPr lang="fr-FR" sz="1500" dirty="0">
                <a:solidFill>
                  <a:schemeClr val="bg1"/>
                </a:solidFill>
                <a:latin typeface="Calibri" panose="020F0502020204030204" pitchFamily="34" charset="0"/>
                <a:ea typeface="Calibri" panose="020F0502020204030204" pitchFamily="34" charset="0"/>
                <a:cs typeface="Times New Roman" panose="02020603050405020304" pitchFamily="18" charset="0"/>
              </a:rPr>
              <a:t> : </a:t>
            </a:r>
            <a:r>
              <a:rPr lang="fr-FR" sz="15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Amielh</a:t>
            </a:r>
            <a:r>
              <a:rPr lang="fr-FR" sz="1500" dirty="0">
                <a:solidFill>
                  <a:schemeClr val="bg1"/>
                </a:solidFill>
                <a:latin typeface="Calibri" panose="020F0502020204030204" pitchFamily="34" charset="0"/>
                <a:ea typeface="Calibri" panose="020F0502020204030204" pitchFamily="34" charset="0"/>
                <a:cs typeface="Times New Roman" panose="02020603050405020304" pitchFamily="18" charset="0"/>
              </a:rPr>
              <a:t> et al. (1995)</a:t>
            </a:r>
            <a:endParaRPr lang="en-GB" sz="15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6" name="Zone de texte 2">
            <a:extLst>
              <a:ext uri="{FF2B5EF4-FFF2-40B4-BE49-F238E27FC236}">
                <a16:creationId xmlns:a16="http://schemas.microsoft.com/office/drawing/2014/main" id="{73398513-523F-4F44-8B6F-7E06A5E2214D}"/>
              </a:ext>
            </a:extLst>
          </p:cNvPr>
          <p:cNvSpPr txBox="1">
            <a:spLocks noChangeArrowheads="1"/>
          </p:cNvSpPr>
          <p:nvPr/>
        </p:nvSpPr>
        <p:spPr bwMode="auto">
          <a:xfrm>
            <a:off x="8968618" y="5725083"/>
            <a:ext cx="2711996" cy="342210"/>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200"/>
              </a:spcAft>
            </a:pPr>
            <a:r>
              <a:rPr lang="fr-FR" sz="1500" dirty="0">
                <a:solidFill>
                  <a:schemeClr val="bg1"/>
                </a:solidFill>
                <a:latin typeface="Calibri" panose="020F0502020204030204" pitchFamily="34" charset="0"/>
                <a:ea typeface="Calibri" panose="020F0502020204030204" pitchFamily="34" charset="0"/>
                <a:cs typeface="Times New Roman" panose="02020603050405020304" pitchFamily="18" charset="0"/>
              </a:rPr>
              <a:t>Dar : </a:t>
            </a:r>
            <a:r>
              <a:rPr lang="fr-FR" sz="15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Benaissa</a:t>
            </a:r>
            <a:r>
              <a:rPr lang="fr-FR" sz="1500" dirty="0">
                <a:solidFill>
                  <a:schemeClr val="bg1"/>
                </a:solidFill>
                <a:latin typeface="Calibri" panose="020F0502020204030204" pitchFamily="34" charset="0"/>
                <a:ea typeface="Calibri" panose="020F0502020204030204" pitchFamily="34" charset="0"/>
                <a:cs typeface="Times New Roman" panose="02020603050405020304" pitchFamily="18" charset="0"/>
              </a:rPr>
              <a:t> et al. (2015)</a:t>
            </a:r>
            <a:endParaRPr lang="en-GB" sz="15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7" name="Zone de texte 2">
            <a:extLst>
              <a:ext uri="{FF2B5EF4-FFF2-40B4-BE49-F238E27FC236}">
                <a16:creationId xmlns:a16="http://schemas.microsoft.com/office/drawing/2014/main" id="{911FB46A-1045-4DEE-B81A-38F0FFF28B38}"/>
              </a:ext>
            </a:extLst>
          </p:cNvPr>
          <p:cNvSpPr txBox="1">
            <a:spLocks noChangeArrowheads="1"/>
          </p:cNvSpPr>
          <p:nvPr/>
        </p:nvSpPr>
        <p:spPr bwMode="auto">
          <a:xfrm>
            <a:off x="8869097" y="6039928"/>
            <a:ext cx="3129913" cy="342210"/>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200"/>
              </a:spcAft>
            </a:pPr>
            <a:r>
              <a:rPr lang="fr-FR" sz="1500" dirty="0">
                <a:solidFill>
                  <a:schemeClr val="bg1"/>
                </a:solidFill>
                <a:latin typeface="Calibri" panose="020F0502020204030204" pitchFamily="34" charset="0"/>
                <a:ea typeface="Calibri" panose="020F0502020204030204" pitchFamily="34" charset="0"/>
                <a:cs typeface="Times New Roman" panose="02020603050405020304" pitchFamily="18" charset="0"/>
              </a:rPr>
              <a:t>Char : </a:t>
            </a:r>
            <a:r>
              <a:rPr lang="fr-FR" sz="15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Prestridge</a:t>
            </a:r>
            <a:r>
              <a:rPr lang="fr-FR" sz="1500" dirty="0">
                <a:solidFill>
                  <a:schemeClr val="bg1"/>
                </a:solidFill>
                <a:latin typeface="Calibri" panose="020F0502020204030204" pitchFamily="34" charset="0"/>
                <a:ea typeface="Calibri" panose="020F0502020204030204" pitchFamily="34" charset="0"/>
                <a:cs typeface="Times New Roman" panose="02020603050405020304" pitchFamily="18" charset="0"/>
              </a:rPr>
              <a:t> et al. (2017)</a:t>
            </a:r>
            <a:endParaRPr lang="en-GB" sz="15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8" name="Zone de texte 2">
            <a:extLst>
              <a:ext uri="{FF2B5EF4-FFF2-40B4-BE49-F238E27FC236}">
                <a16:creationId xmlns:a16="http://schemas.microsoft.com/office/drawing/2014/main" id="{E66BBFAE-1967-4CD8-BFE1-7AA2F5F253C4}"/>
              </a:ext>
            </a:extLst>
          </p:cNvPr>
          <p:cNvSpPr txBox="1">
            <a:spLocks noChangeArrowheads="1"/>
          </p:cNvSpPr>
          <p:nvPr/>
        </p:nvSpPr>
        <p:spPr bwMode="auto">
          <a:xfrm>
            <a:off x="3290998" y="5519866"/>
            <a:ext cx="5758412" cy="710707"/>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200"/>
              </a:spcAft>
            </a:pPr>
            <a:r>
              <a:rPr lang="fr-FR" dirty="0">
                <a:solidFill>
                  <a:schemeClr val="accent4">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Le diamètre équivalent : le bon paramètre de similitude pour  l’évolutio</a:t>
            </a:r>
            <a:r>
              <a:rPr lang="fr-FR" dirty="0">
                <a:solidFill>
                  <a:schemeClr val="accent4">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n axiale de la concentration moyenne</a:t>
            </a:r>
            <a:r>
              <a:rPr lang="fr-FR" dirty="0">
                <a:solidFill>
                  <a:schemeClr val="accent4">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 </a:t>
            </a:r>
            <a:endParaRPr lang="en-GB" dirty="0">
              <a:solidFill>
                <a:schemeClr val="accent4">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9" name="Rectangle : coins arrondis 28">
            <a:extLst>
              <a:ext uri="{FF2B5EF4-FFF2-40B4-BE49-F238E27FC236}">
                <a16:creationId xmlns:a16="http://schemas.microsoft.com/office/drawing/2014/main" id="{E1769BE7-B4F1-4B85-87A3-DEA10C646125}"/>
              </a:ext>
            </a:extLst>
          </p:cNvPr>
          <p:cNvSpPr/>
          <p:nvPr/>
        </p:nvSpPr>
        <p:spPr>
          <a:xfrm>
            <a:off x="3207228" y="5471571"/>
            <a:ext cx="5842181" cy="796951"/>
          </a:xfrm>
          <a:prstGeom prst="roundRect">
            <a:avLst/>
          </a:prstGeom>
          <a:no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30" name="Rectangle 29">
                <a:extLst>
                  <a:ext uri="{FF2B5EF4-FFF2-40B4-BE49-F238E27FC236}">
                    <a16:creationId xmlns:a16="http://schemas.microsoft.com/office/drawing/2014/main" id="{694A264D-5440-419E-AEFB-00A19E0CA705}"/>
                  </a:ext>
                </a:extLst>
              </p:cNvPr>
              <p:cNvSpPr/>
              <p:nvPr/>
            </p:nvSpPr>
            <p:spPr>
              <a:xfrm>
                <a:off x="667229" y="5508379"/>
                <a:ext cx="1882310" cy="77328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i="1" smtClean="0">
                              <a:solidFill>
                                <a:schemeClr val="bg1"/>
                              </a:solidFill>
                              <a:latin typeface="Cambria Math" panose="02040503050406030204" pitchFamily="18" charset="0"/>
                            </a:rPr>
                          </m:ctrlPr>
                        </m:sSubPr>
                        <m:e>
                          <m:r>
                            <m:rPr>
                              <m:sty m:val="p"/>
                            </m:rPr>
                            <a:rPr lang="en-GB">
                              <a:solidFill>
                                <a:schemeClr val="bg1"/>
                              </a:solidFill>
                              <a:latin typeface="Cambria Math" panose="02040503050406030204" pitchFamily="18" charset="0"/>
                            </a:rPr>
                            <m:t>D</m:t>
                          </m:r>
                        </m:e>
                        <m:sub>
                          <m:r>
                            <m:rPr>
                              <m:sty m:val="p"/>
                            </m:rPr>
                            <a:rPr lang="en-GB" i="0">
                              <a:solidFill>
                                <a:schemeClr val="bg1"/>
                              </a:solidFill>
                              <a:latin typeface="Cambria Math" panose="02040503050406030204" pitchFamily="18" charset="0"/>
                            </a:rPr>
                            <m:t>eq</m:t>
                          </m:r>
                        </m:sub>
                      </m:sSub>
                      <m:r>
                        <a:rPr lang="en-GB" i="0">
                          <a:solidFill>
                            <a:schemeClr val="bg1"/>
                          </a:solidFill>
                          <a:latin typeface="Cambria Math" panose="02040503050406030204" pitchFamily="18" charset="0"/>
                        </a:rPr>
                        <m:t>=</m:t>
                      </m:r>
                      <m:sSub>
                        <m:sSubPr>
                          <m:ctrlPr>
                            <a:rPr lang="en-GB" i="1">
                              <a:solidFill>
                                <a:schemeClr val="bg1"/>
                              </a:solidFill>
                              <a:latin typeface="Cambria Math" panose="02040503050406030204" pitchFamily="18" charset="0"/>
                            </a:rPr>
                          </m:ctrlPr>
                        </m:sSubPr>
                        <m:e>
                          <m:r>
                            <m:rPr>
                              <m:sty m:val="p"/>
                            </m:rPr>
                            <a:rPr lang="en-GB" i="0">
                              <a:solidFill>
                                <a:schemeClr val="bg1"/>
                              </a:solidFill>
                              <a:latin typeface="Cambria Math" panose="02040503050406030204" pitchFamily="18" charset="0"/>
                            </a:rPr>
                            <m:t>D</m:t>
                          </m:r>
                        </m:e>
                        <m:sub>
                          <m:r>
                            <m:rPr>
                              <m:sty m:val="p"/>
                            </m:rPr>
                            <a:rPr lang="en-GB" i="0">
                              <a:solidFill>
                                <a:schemeClr val="bg1"/>
                              </a:solidFill>
                              <a:latin typeface="Cambria Math" panose="02040503050406030204" pitchFamily="18" charset="0"/>
                            </a:rPr>
                            <m:t>j</m:t>
                          </m:r>
                        </m:sub>
                      </m:sSub>
                      <m:sSup>
                        <m:sSupPr>
                          <m:ctrlPr>
                            <a:rPr lang="en-GB" i="1">
                              <a:solidFill>
                                <a:schemeClr val="bg1"/>
                              </a:solidFill>
                              <a:latin typeface="Cambria Math" panose="02040503050406030204" pitchFamily="18" charset="0"/>
                            </a:rPr>
                          </m:ctrlPr>
                        </m:sSupPr>
                        <m:e>
                          <m:d>
                            <m:dPr>
                              <m:ctrlPr>
                                <a:rPr lang="en-GB" i="1">
                                  <a:solidFill>
                                    <a:schemeClr val="bg1"/>
                                  </a:solidFill>
                                  <a:latin typeface="Cambria Math" panose="02040503050406030204" pitchFamily="18" charset="0"/>
                                </a:rPr>
                              </m:ctrlPr>
                            </m:dPr>
                            <m:e>
                              <m:f>
                                <m:fPr>
                                  <m:ctrlPr>
                                    <a:rPr lang="en-GB" i="1">
                                      <a:solidFill>
                                        <a:schemeClr val="bg1"/>
                                      </a:solidFill>
                                      <a:latin typeface="Cambria Math" panose="02040503050406030204" pitchFamily="18" charset="0"/>
                                    </a:rPr>
                                  </m:ctrlPr>
                                </m:fPr>
                                <m:num>
                                  <m:sSub>
                                    <m:sSubPr>
                                      <m:ctrlPr>
                                        <a:rPr lang="en-GB" i="1">
                                          <a:solidFill>
                                            <a:schemeClr val="bg1"/>
                                          </a:solidFill>
                                          <a:latin typeface="Cambria Math" panose="02040503050406030204" pitchFamily="18" charset="0"/>
                                        </a:rPr>
                                      </m:ctrlPr>
                                    </m:sSubPr>
                                    <m:e>
                                      <m:r>
                                        <m:rPr>
                                          <m:sty m:val="p"/>
                                        </m:rPr>
                                        <a:rPr lang="en-GB" i="0">
                                          <a:solidFill>
                                            <a:schemeClr val="bg1"/>
                                          </a:solidFill>
                                          <a:latin typeface="Cambria Math" panose="02040503050406030204" pitchFamily="18" charset="0"/>
                                        </a:rPr>
                                        <m:t>ρ</m:t>
                                      </m:r>
                                    </m:e>
                                    <m:sub>
                                      <m:r>
                                        <m:rPr>
                                          <m:sty m:val="p"/>
                                        </m:rPr>
                                        <a:rPr lang="en-GB" i="0">
                                          <a:solidFill>
                                            <a:schemeClr val="bg1"/>
                                          </a:solidFill>
                                          <a:latin typeface="Cambria Math" panose="02040503050406030204" pitchFamily="18" charset="0"/>
                                        </a:rPr>
                                        <m:t>j</m:t>
                                      </m:r>
                                    </m:sub>
                                  </m:sSub>
                                </m:num>
                                <m:den>
                                  <m:sSub>
                                    <m:sSubPr>
                                      <m:ctrlPr>
                                        <a:rPr lang="en-GB" i="1">
                                          <a:solidFill>
                                            <a:schemeClr val="bg1"/>
                                          </a:solidFill>
                                          <a:latin typeface="Cambria Math" panose="02040503050406030204" pitchFamily="18" charset="0"/>
                                        </a:rPr>
                                      </m:ctrlPr>
                                    </m:sSubPr>
                                    <m:e>
                                      <m:r>
                                        <m:rPr>
                                          <m:sty m:val="p"/>
                                        </m:rPr>
                                        <a:rPr lang="en-GB" i="0">
                                          <a:solidFill>
                                            <a:schemeClr val="bg1"/>
                                          </a:solidFill>
                                          <a:latin typeface="Cambria Math" panose="02040503050406030204" pitchFamily="18" charset="0"/>
                                        </a:rPr>
                                        <m:t>ρ</m:t>
                                      </m:r>
                                    </m:e>
                                    <m:sub>
                                      <m:r>
                                        <m:rPr>
                                          <m:sty m:val="p"/>
                                        </m:rPr>
                                        <a:rPr lang="en-GB" i="0">
                                          <a:solidFill>
                                            <a:schemeClr val="bg1"/>
                                          </a:solidFill>
                                          <a:latin typeface="Cambria Math" panose="02040503050406030204" pitchFamily="18" charset="0"/>
                                        </a:rPr>
                                        <m:t>a</m:t>
                                      </m:r>
                                    </m:sub>
                                  </m:sSub>
                                </m:den>
                              </m:f>
                            </m:e>
                          </m:d>
                        </m:e>
                        <m:sup>
                          <m:r>
                            <a:rPr lang="en-GB" i="0">
                              <a:solidFill>
                                <a:schemeClr val="bg1"/>
                              </a:solidFill>
                              <a:latin typeface="Cambria Math" panose="02040503050406030204" pitchFamily="18" charset="0"/>
                            </a:rPr>
                            <m:t>0.5</m:t>
                          </m:r>
                        </m:sup>
                      </m:sSup>
                    </m:oMath>
                  </m:oMathPara>
                </a14:m>
                <a:endParaRPr lang="en-GB" dirty="0">
                  <a:solidFill>
                    <a:schemeClr val="bg1"/>
                  </a:solidFill>
                </a:endParaRPr>
              </a:p>
            </p:txBody>
          </p:sp>
        </mc:Choice>
        <mc:Fallback xmlns="">
          <p:sp>
            <p:nvSpPr>
              <p:cNvPr id="30" name="Rectangle 29">
                <a:extLst>
                  <a:ext uri="{FF2B5EF4-FFF2-40B4-BE49-F238E27FC236}">
                    <a16:creationId xmlns:a16="http://schemas.microsoft.com/office/drawing/2014/main" id="{694A264D-5440-419E-AEFB-00A19E0CA705}"/>
                  </a:ext>
                </a:extLst>
              </p:cNvPr>
              <p:cNvSpPr>
                <a:spLocks noRot="1" noChangeAspect="1" noMove="1" noResize="1" noEditPoints="1" noAdjustHandles="1" noChangeArrowheads="1" noChangeShapeType="1" noTextEdit="1"/>
              </p:cNvSpPr>
              <p:nvPr/>
            </p:nvSpPr>
            <p:spPr>
              <a:xfrm>
                <a:off x="667229" y="5508379"/>
                <a:ext cx="1882310" cy="773289"/>
              </a:xfrm>
              <a:prstGeom prst="rect">
                <a:avLst/>
              </a:prstGeom>
              <a:blipFill>
                <a:blip r:embed="rId10"/>
                <a:stretch>
                  <a:fillRect/>
                </a:stretch>
              </a:blipFill>
            </p:spPr>
            <p:txBody>
              <a:bodyPr/>
              <a:lstStyle/>
              <a:p>
                <a:r>
                  <a:rPr lang="en-GB">
                    <a:noFill/>
                  </a:rPr>
                  <a:t> </a:t>
                </a:r>
              </a:p>
            </p:txBody>
          </p:sp>
        </mc:Fallback>
      </mc:AlternateContent>
      <p:sp>
        <p:nvSpPr>
          <p:cNvPr id="31" name="Espace réservé du pied de page 3">
            <a:extLst>
              <a:ext uri="{FF2B5EF4-FFF2-40B4-BE49-F238E27FC236}">
                <a16:creationId xmlns:a16="http://schemas.microsoft.com/office/drawing/2014/main" id="{8580F549-140A-4FEA-8261-1BE0A6CF22F0}"/>
              </a:ext>
            </a:extLst>
          </p:cNvPr>
          <p:cNvSpPr>
            <a:spLocks noGrp="1"/>
          </p:cNvSpPr>
          <p:nvPr>
            <p:ph type="ftr" sz="quarter" idx="11"/>
          </p:nvPr>
        </p:nvSpPr>
        <p:spPr>
          <a:xfrm>
            <a:off x="4038600" y="6356350"/>
            <a:ext cx="4114800" cy="365125"/>
          </a:xfrm>
        </p:spPr>
        <p:txBody>
          <a:bodyPr/>
          <a:lstStyle/>
          <a:p>
            <a:r>
              <a:rPr lang="fr-FR" dirty="0">
                <a:solidFill>
                  <a:schemeClr val="bg1"/>
                </a:solidFill>
              </a:rPr>
              <a:t>Fab60 - Alexandre MOUTTE</a:t>
            </a:r>
            <a:endParaRPr lang="en-GB" dirty="0">
              <a:solidFill>
                <a:schemeClr val="bg1"/>
              </a:solidFill>
            </a:endParaRPr>
          </a:p>
        </p:txBody>
      </p:sp>
      <p:sp>
        <p:nvSpPr>
          <p:cNvPr id="32" name="Espace réservé de la date 5">
            <a:extLst>
              <a:ext uri="{FF2B5EF4-FFF2-40B4-BE49-F238E27FC236}">
                <a16:creationId xmlns:a16="http://schemas.microsoft.com/office/drawing/2014/main" id="{1E3096C1-3A7B-449F-B650-53FBDA7EB645}"/>
              </a:ext>
            </a:extLst>
          </p:cNvPr>
          <p:cNvSpPr>
            <a:spLocks noGrp="1"/>
          </p:cNvSpPr>
          <p:nvPr>
            <p:ph type="dt" sz="half" idx="10"/>
          </p:nvPr>
        </p:nvSpPr>
        <p:spPr>
          <a:xfrm>
            <a:off x="838200" y="6356350"/>
            <a:ext cx="2743200" cy="365125"/>
          </a:xfrm>
        </p:spPr>
        <p:txBody>
          <a:bodyPr/>
          <a:lstStyle/>
          <a:p>
            <a:r>
              <a:rPr lang="fr-FR" dirty="0">
                <a:solidFill>
                  <a:schemeClr val="bg1"/>
                </a:solidFill>
              </a:rPr>
              <a:t>10/07/2019</a:t>
            </a:r>
            <a:endParaRPr lang="en-GB" dirty="0">
              <a:solidFill>
                <a:schemeClr val="bg1"/>
              </a:solidFill>
            </a:endParaRPr>
          </a:p>
        </p:txBody>
      </p:sp>
    </p:spTree>
    <p:extLst>
      <p:ext uri="{BB962C8B-B14F-4D97-AF65-F5344CB8AC3E}">
        <p14:creationId xmlns:p14="http://schemas.microsoft.com/office/powerpoint/2010/main" val="2044704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400" fill="hold"/>
                                        <p:tgtEl>
                                          <p:spTgt spid="16"/>
                                        </p:tgtEl>
                                        <p:attrNameLst>
                                          <p:attrName>ppt_w</p:attrName>
                                        </p:attrNameLst>
                                      </p:cBhvr>
                                      <p:tavLst>
                                        <p:tav tm="0">
                                          <p:val>
                                            <p:fltVal val="0"/>
                                          </p:val>
                                        </p:tav>
                                        <p:tav tm="100000">
                                          <p:val>
                                            <p:strVal val="#ppt_w"/>
                                          </p:val>
                                        </p:tav>
                                      </p:tavLst>
                                    </p:anim>
                                    <p:anim calcmode="lin" valueType="num">
                                      <p:cBhvr>
                                        <p:cTn id="8" dur="400" fill="hold"/>
                                        <p:tgtEl>
                                          <p:spTgt spid="16"/>
                                        </p:tgtEl>
                                        <p:attrNameLst>
                                          <p:attrName>ppt_h</p:attrName>
                                        </p:attrNameLst>
                                      </p:cBhvr>
                                      <p:tavLst>
                                        <p:tav tm="0">
                                          <p:val>
                                            <p:fltVal val="0"/>
                                          </p:val>
                                        </p:tav>
                                        <p:tav tm="100000">
                                          <p:val>
                                            <p:strVal val="#ppt_h"/>
                                          </p:val>
                                        </p:tav>
                                      </p:tavLst>
                                    </p:anim>
                                    <p:animEffect transition="in" filter="fade">
                                      <p:cBhvr>
                                        <p:cTn id="9" dur="4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400"/>
                                        <p:tgtEl>
                                          <p:spTgt spid="16"/>
                                        </p:tgtEl>
                                        <p:attrNameLst>
                                          <p:attrName>ppt_w</p:attrName>
                                        </p:attrNameLst>
                                      </p:cBhvr>
                                      <p:tavLst>
                                        <p:tav tm="0">
                                          <p:val>
                                            <p:strVal val="ppt_w"/>
                                          </p:val>
                                        </p:tav>
                                        <p:tav tm="100000">
                                          <p:val>
                                            <p:fltVal val="0"/>
                                          </p:val>
                                        </p:tav>
                                      </p:tavLst>
                                    </p:anim>
                                    <p:anim calcmode="lin" valueType="num">
                                      <p:cBhvr>
                                        <p:cTn id="14" dur="400"/>
                                        <p:tgtEl>
                                          <p:spTgt spid="16"/>
                                        </p:tgtEl>
                                        <p:attrNameLst>
                                          <p:attrName>ppt_h</p:attrName>
                                        </p:attrNameLst>
                                      </p:cBhvr>
                                      <p:tavLst>
                                        <p:tav tm="0">
                                          <p:val>
                                            <p:strVal val="ppt_h"/>
                                          </p:val>
                                        </p:tav>
                                        <p:tav tm="100000">
                                          <p:val>
                                            <p:fltVal val="0"/>
                                          </p:val>
                                        </p:tav>
                                      </p:tavLst>
                                    </p:anim>
                                    <p:animEffect transition="out" filter="fade">
                                      <p:cBhvr>
                                        <p:cTn id="15" dur="400"/>
                                        <p:tgtEl>
                                          <p:spTgt spid="16"/>
                                        </p:tgtEl>
                                      </p:cBhvr>
                                    </p:animEffect>
                                    <p:set>
                                      <p:cBhvr>
                                        <p:cTn id="16" dur="1" fill="hold">
                                          <p:stCondLst>
                                            <p:cond delay="399"/>
                                          </p:stCondLst>
                                        </p:cTn>
                                        <p:tgtEl>
                                          <p:spTgt spid="16"/>
                                        </p:tgtEl>
                                        <p:attrNameLst>
                                          <p:attrName>style.visibility</p:attrName>
                                        </p:attrNameLst>
                                      </p:cBhvr>
                                      <p:to>
                                        <p:strVal val="hidden"/>
                                      </p:to>
                                    </p:set>
                                  </p:childTnLst>
                                </p:cTn>
                              </p:par>
                              <p:par>
                                <p:cTn id="17" presetID="53" presetClass="entr" presetSubtype="1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400" fill="hold"/>
                                        <p:tgtEl>
                                          <p:spTgt spid="8"/>
                                        </p:tgtEl>
                                        <p:attrNameLst>
                                          <p:attrName>ppt_w</p:attrName>
                                        </p:attrNameLst>
                                      </p:cBhvr>
                                      <p:tavLst>
                                        <p:tav tm="0">
                                          <p:val>
                                            <p:fltVal val="0"/>
                                          </p:val>
                                        </p:tav>
                                        <p:tav tm="100000">
                                          <p:val>
                                            <p:strVal val="#ppt_w"/>
                                          </p:val>
                                        </p:tav>
                                      </p:tavLst>
                                    </p:anim>
                                    <p:anim calcmode="lin" valueType="num">
                                      <p:cBhvr>
                                        <p:cTn id="20" dur="400" fill="hold"/>
                                        <p:tgtEl>
                                          <p:spTgt spid="8"/>
                                        </p:tgtEl>
                                        <p:attrNameLst>
                                          <p:attrName>ppt_h</p:attrName>
                                        </p:attrNameLst>
                                      </p:cBhvr>
                                      <p:tavLst>
                                        <p:tav tm="0">
                                          <p:val>
                                            <p:fltVal val="0"/>
                                          </p:val>
                                        </p:tav>
                                        <p:tav tm="100000">
                                          <p:val>
                                            <p:strVal val="#ppt_h"/>
                                          </p:val>
                                        </p:tav>
                                      </p:tavLst>
                                    </p:anim>
                                    <p:animEffect transition="in" filter="fade">
                                      <p:cBhvr>
                                        <p:cTn id="21" dur="4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xit" presetSubtype="32" fill="hold" nodeType="clickEffect">
                                  <p:stCondLst>
                                    <p:cond delay="0"/>
                                  </p:stCondLst>
                                  <p:childTnLst>
                                    <p:anim calcmode="lin" valueType="num">
                                      <p:cBhvr>
                                        <p:cTn id="25" dur="400"/>
                                        <p:tgtEl>
                                          <p:spTgt spid="8"/>
                                        </p:tgtEl>
                                        <p:attrNameLst>
                                          <p:attrName>ppt_w</p:attrName>
                                        </p:attrNameLst>
                                      </p:cBhvr>
                                      <p:tavLst>
                                        <p:tav tm="0">
                                          <p:val>
                                            <p:strVal val="ppt_w"/>
                                          </p:val>
                                        </p:tav>
                                        <p:tav tm="100000">
                                          <p:val>
                                            <p:fltVal val="0"/>
                                          </p:val>
                                        </p:tav>
                                      </p:tavLst>
                                    </p:anim>
                                    <p:anim calcmode="lin" valueType="num">
                                      <p:cBhvr>
                                        <p:cTn id="26" dur="400"/>
                                        <p:tgtEl>
                                          <p:spTgt spid="8"/>
                                        </p:tgtEl>
                                        <p:attrNameLst>
                                          <p:attrName>ppt_h</p:attrName>
                                        </p:attrNameLst>
                                      </p:cBhvr>
                                      <p:tavLst>
                                        <p:tav tm="0">
                                          <p:val>
                                            <p:strVal val="ppt_h"/>
                                          </p:val>
                                        </p:tav>
                                        <p:tav tm="100000">
                                          <p:val>
                                            <p:fltVal val="0"/>
                                          </p:val>
                                        </p:tav>
                                      </p:tavLst>
                                    </p:anim>
                                    <p:animEffect transition="out" filter="fade">
                                      <p:cBhvr>
                                        <p:cTn id="27" dur="400"/>
                                        <p:tgtEl>
                                          <p:spTgt spid="8"/>
                                        </p:tgtEl>
                                      </p:cBhvr>
                                    </p:animEffect>
                                    <p:set>
                                      <p:cBhvr>
                                        <p:cTn id="28" dur="1" fill="hold">
                                          <p:stCondLst>
                                            <p:cond delay="399"/>
                                          </p:stCondLst>
                                        </p:cTn>
                                        <p:tgtEl>
                                          <p:spTgt spid="8"/>
                                        </p:tgtEl>
                                        <p:attrNameLst>
                                          <p:attrName>style.visibility</p:attrName>
                                        </p:attrNameLst>
                                      </p:cBhvr>
                                      <p:to>
                                        <p:strVal val="hidden"/>
                                      </p:to>
                                    </p:set>
                                  </p:childTnLst>
                                </p:cTn>
                              </p:par>
                              <p:par>
                                <p:cTn id="29" presetID="53" presetClass="entr" presetSubtype="16"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400" fill="hold"/>
                                        <p:tgtEl>
                                          <p:spTgt spid="10"/>
                                        </p:tgtEl>
                                        <p:attrNameLst>
                                          <p:attrName>ppt_w</p:attrName>
                                        </p:attrNameLst>
                                      </p:cBhvr>
                                      <p:tavLst>
                                        <p:tav tm="0">
                                          <p:val>
                                            <p:fltVal val="0"/>
                                          </p:val>
                                        </p:tav>
                                        <p:tav tm="100000">
                                          <p:val>
                                            <p:strVal val="#ppt_w"/>
                                          </p:val>
                                        </p:tav>
                                      </p:tavLst>
                                    </p:anim>
                                    <p:anim calcmode="lin" valueType="num">
                                      <p:cBhvr>
                                        <p:cTn id="32" dur="400" fill="hold"/>
                                        <p:tgtEl>
                                          <p:spTgt spid="10"/>
                                        </p:tgtEl>
                                        <p:attrNameLst>
                                          <p:attrName>ppt_h</p:attrName>
                                        </p:attrNameLst>
                                      </p:cBhvr>
                                      <p:tavLst>
                                        <p:tav tm="0">
                                          <p:val>
                                            <p:fltVal val="0"/>
                                          </p:val>
                                        </p:tav>
                                        <p:tav tm="100000">
                                          <p:val>
                                            <p:strVal val="#ppt_h"/>
                                          </p:val>
                                        </p:tav>
                                      </p:tavLst>
                                    </p:anim>
                                    <p:animEffect transition="in" filter="fade">
                                      <p:cBhvr>
                                        <p:cTn id="33" dur="4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xit" presetSubtype="32" fill="hold" nodeType="clickEffect">
                                  <p:stCondLst>
                                    <p:cond delay="0"/>
                                  </p:stCondLst>
                                  <p:childTnLst>
                                    <p:anim calcmode="lin" valueType="num">
                                      <p:cBhvr>
                                        <p:cTn id="37" dur="400"/>
                                        <p:tgtEl>
                                          <p:spTgt spid="10"/>
                                        </p:tgtEl>
                                        <p:attrNameLst>
                                          <p:attrName>ppt_w</p:attrName>
                                        </p:attrNameLst>
                                      </p:cBhvr>
                                      <p:tavLst>
                                        <p:tav tm="0">
                                          <p:val>
                                            <p:strVal val="ppt_w"/>
                                          </p:val>
                                        </p:tav>
                                        <p:tav tm="100000">
                                          <p:val>
                                            <p:fltVal val="0"/>
                                          </p:val>
                                        </p:tav>
                                      </p:tavLst>
                                    </p:anim>
                                    <p:anim calcmode="lin" valueType="num">
                                      <p:cBhvr>
                                        <p:cTn id="38" dur="400"/>
                                        <p:tgtEl>
                                          <p:spTgt spid="10"/>
                                        </p:tgtEl>
                                        <p:attrNameLst>
                                          <p:attrName>ppt_h</p:attrName>
                                        </p:attrNameLst>
                                      </p:cBhvr>
                                      <p:tavLst>
                                        <p:tav tm="0">
                                          <p:val>
                                            <p:strVal val="ppt_h"/>
                                          </p:val>
                                        </p:tav>
                                        <p:tav tm="100000">
                                          <p:val>
                                            <p:fltVal val="0"/>
                                          </p:val>
                                        </p:tav>
                                      </p:tavLst>
                                    </p:anim>
                                    <p:animEffect transition="out" filter="fade">
                                      <p:cBhvr>
                                        <p:cTn id="39" dur="400"/>
                                        <p:tgtEl>
                                          <p:spTgt spid="10"/>
                                        </p:tgtEl>
                                      </p:cBhvr>
                                    </p:animEffect>
                                    <p:set>
                                      <p:cBhvr>
                                        <p:cTn id="40" dur="1" fill="hold">
                                          <p:stCondLst>
                                            <p:cond delay="399"/>
                                          </p:stCondLst>
                                        </p:cTn>
                                        <p:tgtEl>
                                          <p:spTgt spid="10"/>
                                        </p:tgtEl>
                                        <p:attrNameLst>
                                          <p:attrName>style.visibility</p:attrName>
                                        </p:attrNameLst>
                                      </p:cBhvr>
                                      <p:to>
                                        <p:strVal val="hidden"/>
                                      </p:to>
                                    </p:set>
                                  </p:childTnLst>
                                </p:cTn>
                              </p:par>
                              <p:par>
                                <p:cTn id="41" presetID="53" presetClass="entr" presetSubtype="16"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p:cTn id="43" dur="400" fill="hold"/>
                                        <p:tgtEl>
                                          <p:spTgt spid="20"/>
                                        </p:tgtEl>
                                        <p:attrNameLst>
                                          <p:attrName>ppt_w</p:attrName>
                                        </p:attrNameLst>
                                      </p:cBhvr>
                                      <p:tavLst>
                                        <p:tav tm="0">
                                          <p:val>
                                            <p:fltVal val="0"/>
                                          </p:val>
                                        </p:tav>
                                        <p:tav tm="100000">
                                          <p:val>
                                            <p:strVal val="#ppt_w"/>
                                          </p:val>
                                        </p:tav>
                                      </p:tavLst>
                                    </p:anim>
                                    <p:anim calcmode="lin" valueType="num">
                                      <p:cBhvr>
                                        <p:cTn id="44" dur="400" fill="hold"/>
                                        <p:tgtEl>
                                          <p:spTgt spid="20"/>
                                        </p:tgtEl>
                                        <p:attrNameLst>
                                          <p:attrName>ppt_h</p:attrName>
                                        </p:attrNameLst>
                                      </p:cBhvr>
                                      <p:tavLst>
                                        <p:tav tm="0">
                                          <p:val>
                                            <p:fltVal val="0"/>
                                          </p:val>
                                        </p:tav>
                                        <p:tav tm="100000">
                                          <p:val>
                                            <p:strVal val="#ppt_h"/>
                                          </p:val>
                                        </p:tav>
                                      </p:tavLst>
                                    </p:anim>
                                    <p:animEffect transition="in" filter="fade">
                                      <p:cBhvr>
                                        <p:cTn id="45" dur="400"/>
                                        <p:tgtEl>
                                          <p:spTgt spid="20"/>
                                        </p:tgtEl>
                                      </p:cBhvr>
                                    </p:animEffect>
                                  </p:childTnLst>
                                </p:cTn>
                              </p:par>
                              <p:par>
                                <p:cTn id="46" presetID="53" presetClass="entr" presetSubtype="16" fill="hold" nodeType="withEffect">
                                  <p:stCondLst>
                                    <p:cond delay="0"/>
                                  </p:stCondLst>
                                  <p:childTnLst>
                                    <p:set>
                                      <p:cBhvr>
                                        <p:cTn id="47" dur="1" fill="hold">
                                          <p:stCondLst>
                                            <p:cond delay="0"/>
                                          </p:stCondLst>
                                        </p:cTn>
                                        <p:tgtEl>
                                          <p:spTgt spid="21"/>
                                        </p:tgtEl>
                                        <p:attrNameLst>
                                          <p:attrName>style.visibility</p:attrName>
                                        </p:attrNameLst>
                                      </p:cBhvr>
                                      <p:to>
                                        <p:strVal val="visible"/>
                                      </p:to>
                                    </p:set>
                                    <p:anim calcmode="lin" valueType="num">
                                      <p:cBhvr>
                                        <p:cTn id="48" dur="400" fill="hold"/>
                                        <p:tgtEl>
                                          <p:spTgt spid="21"/>
                                        </p:tgtEl>
                                        <p:attrNameLst>
                                          <p:attrName>ppt_w</p:attrName>
                                        </p:attrNameLst>
                                      </p:cBhvr>
                                      <p:tavLst>
                                        <p:tav tm="0">
                                          <p:val>
                                            <p:fltVal val="0"/>
                                          </p:val>
                                        </p:tav>
                                        <p:tav tm="100000">
                                          <p:val>
                                            <p:strVal val="#ppt_w"/>
                                          </p:val>
                                        </p:tav>
                                      </p:tavLst>
                                    </p:anim>
                                    <p:anim calcmode="lin" valueType="num">
                                      <p:cBhvr>
                                        <p:cTn id="49" dur="400" fill="hold"/>
                                        <p:tgtEl>
                                          <p:spTgt spid="21"/>
                                        </p:tgtEl>
                                        <p:attrNameLst>
                                          <p:attrName>ppt_h</p:attrName>
                                        </p:attrNameLst>
                                      </p:cBhvr>
                                      <p:tavLst>
                                        <p:tav tm="0">
                                          <p:val>
                                            <p:fltVal val="0"/>
                                          </p:val>
                                        </p:tav>
                                        <p:tav tm="100000">
                                          <p:val>
                                            <p:strVal val="#ppt_h"/>
                                          </p:val>
                                        </p:tav>
                                      </p:tavLst>
                                    </p:anim>
                                    <p:animEffect transition="in" filter="fade">
                                      <p:cBhvr>
                                        <p:cTn id="50" dur="400"/>
                                        <p:tgtEl>
                                          <p:spTgt spid="21"/>
                                        </p:tgtEl>
                                      </p:cBhvr>
                                    </p:animEffect>
                                  </p:childTnLst>
                                </p:cTn>
                              </p:par>
                              <p:par>
                                <p:cTn id="51" presetID="53" presetClass="entr" presetSubtype="16" fill="hold" nodeType="withEffect">
                                  <p:stCondLst>
                                    <p:cond delay="0"/>
                                  </p:stCondLst>
                                  <p:childTnLst>
                                    <p:set>
                                      <p:cBhvr>
                                        <p:cTn id="52" dur="1" fill="hold">
                                          <p:stCondLst>
                                            <p:cond delay="0"/>
                                          </p:stCondLst>
                                        </p:cTn>
                                        <p:tgtEl>
                                          <p:spTgt spid="22"/>
                                        </p:tgtEl>
                                        <p:attrNameLst>
                                          <p:attrName>style.visibility</p:attrName>
                                        </p:attrNameLst>
                                      </p:cBhvr>
                                      <p:to>
                                        <p:strVal val="visible"/>
                                      </p:to>
                                    </p:set>
                                    <p:anim calcmode="lin" valueType="num">
                                      <p:cBhvr>
                                        <p:cTn id="53" dur="400" fill="hold"/>
                                        <p:tgtEl>
                                          <p:spTgt spid="22"/>
                                        </p:tgtEl>
                                        <p:attrNameLst>
                                          <p:attrName>ppt_w</p:attrName>
                                        </p:attrNameLst>
                                      </p:cBhvr>
                                      <p:tavLst>
                                        <p:tav tm="0">
                                          <p:val>
                                            <p:fltVal val="0"/>
                                          </p:val>
                                        </p:tav>
                                        <p:tav tm="100000">
                                          <p:val>
                                            <p:strVal val="#ppt_w"/>
                                          </p:val>
                                        </p:tav>
                                      </p:tavLst>
                                    </p:anim>
                                    <p:anim calcmode="lin" valueType="num">
                                      <p:cBhvr>
                                        <p:cTn id="54" dur="400" fill="hold"/>
                                        <p:tgtEl>
                                          <p:spTgt spid="22"/>
                                        </p:tgtEl>
                                        <p:attrNameLst>
                                          <p:attrName>ppt_h</p:attrName>
                                        </p:attrNameLst>
                                      </p:cBhvr>
                                      <p:tavLst>
                                        <p:tav tm="0">
                                          <p:val>
                                            <p:fltVal val="0"/>
                                          </p:val>
                                        </p:tav>
                                        <p:tav tm="100000">
                                          <p:val>
                                            <p:strVal val="#ppt_h"/>
                                          </p:val>
                                        </p:tav>
                                      </p:tavLst>
                                    </p:anim>
                                    <p:animEffect transition="in" filter="fade">
                                      <p:cBhvr>
                                        <p:cTn id="55" dur="400"/>
                                        <p:tgtEl>
                                          <p:spTgt spid="22"/>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 calcmode="lin" valueType="num">
                                      <p:cBhvr>
                                        <p:cTn id="58" dur="1000" fill="hold"/>
                                        <p:tgtEl>
                                          <p:spTgt spid="25"/>
                                        </p:tgtEl>
                                        <p:attrNameLst>
                                          <p:attrName>ppt_w</p:attrName>
                                        </p:attrNameLst>
                                      </p:cBhvr>
                                      <p:tavLst>
                                        <p:tav tm="0">
                                          <p:val>
                                            <p:fltVal val="0"/>
                                          </p:val>
                                        </p:tav>
                                        <p:tav tm="100000">
                                          <p:val>
                                            <p:strVal val="#ppt_w"/>
                                          </p:val>
                                        </p:tav>
                                      </p:tavLst>
                                    </p:anim>
                                    <p:anim calcmode="lin" valueType="num">
                                      <p:cBhvr>
                                        <p:cTn id="59" dur="1000" fill="hold"/>
                                        <p:tgtEl>
                                          <p:spTgt spid="25"/>
                                        </p:tgtEl>
                                        <p:attrNameLst>
                                          <p:attrName>ppt_h</p:attrName>
                                        </p:attrNameLst>
                                      </p:cBhvr>
                                      <p:tavLst>
                                        <p:tav tm="0">
                                          <p:val>
                                            <p:fltVal val="0"/>
                                          </p:val>
                                        </p:tav>
                                        <p:tav tm="100000">
                                          <p:val>
                                            <p:strVal val="#ppt_h"/>
                                          </p:val>
                                        </p:tav>
                                      </p:tavLst>
                                    </p:anim>
                                    <p:animEffect transition="in" filter="fade">
                                      <p:cBhvr>
                                        <p:cTn id="60" dur="1000"/>
                                        <p:tgtEl>
                                          <p:spTgt spid="25"/>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26"/>
                                        </p:tgtEl>
                                        <p:attrNameLst>
                                          <p:attrName>style.visibility</p:attrName>
                                        </p:attrNameLst>
                                      </p:cBhvr>
                                      <p:to>
                                        <p:strVal val="visible"/>
                                      </p:to>
                                    </p:set>
                                    <p:anim calcmode="lin" valueType="num">
                                      <p:cBhvr>
                                        <p:cTn id="63" dur="1000" fill="hold"/>
                                        <p:tgtEl>
                                          <p:spTgt spid="26"/>
                                        </p:tgtEl>
                                        <p:attrNameLst>
                                          <p:attrName>ppt_w</p:attrName>
                                        </p:attrNameLst>
                                      </p:cBhvr>
                                      <p:tavLst>
                                        <p:tav tm="0">
                                          <p:val>
                                            <p:fltVal val="0"/>
                                          </p:val>
                                        </p:tav>
                                        <p:tav tm="100000">
                                          <p:val>
                                            <p:strVal val="#ppt_w"/>
                                          </p:val>
                                        </p:tav>
                                      </p:tavLst>
                                    </p:anim>
                                    <p:anim calcmode="lin" valueType="num">
                                      <p:cBhvr>
                                        <p:cTn id="64" dur="1000" fill="hold"/>
                                        <p:tgtEl>
                                          <p:spTgt spid="26"/>
                                        </p:tgtEl>
                                        <p:attrNameLst>
                                          <p:attrName>ppt_h</p:attrName>
                                        </p:attrNameLst>
                                      </p:cBhvr>
                                      <p:tavLst>
                                        <p:tav tm="0">
                                          <p:val>
                                            <p:fltVal val="0"/>
                                          </p:val>
                                        </p:tav>
                                        <p:tav tm="100000">
                                          <p:val>
                                            <p:strVal val="#ppt_h"/>
                                          </p:val>
                                        </p:tav>
                                      </p:tavLst>
                                    </p:anim>
                                    <p:animEffect transition="in" filter="fade">
                                      <p:cBhvr>
                                        <p:cTn id="65" dur="1000"/>
                                        <p:tgtEl>
                                          <p:spTgt spid="26"/>
                                        </p:tgtEl>
                                      </p:cBhvr>
                                    </p:animEffect>
                                  </p:childTnLst>
                                </p:cTn>
                              </p:par>
                              <p:par>
                                <p:cTn id="66" presetID="53" presetClass="entr" presetSubtype="16" fill="hold" grpId="0" nodeType="withEffect">
                                  <p:stCondLst>
                                    <p:cond delay="0"/>
                                  </p:stCondLst>
                                  <p:childTnLst>
                                    <p:set>
                                      <p:cBhvr>
                                        <p:cTn id="67" dur="1" fill="hold">
                                          <p:stCondLst>
                                            <p:cond delay="0"/>
                                          </p:stCondLst>
                                        </p:cTn>
                                        <p:tgtEl>
                                          <p:spTgt spid="27"/>
                                        </p:tgtEl>
                                        <p:attrNameLst>
                                          <p:attrName>style.visibility</p:attrName>
                                        </p:attrNameLst>
                                      </p:cBhvr>
                                      <p:to>
                                        <p:strVal val="visible"/>
                                      </p:to>
                                    </p:set>
                                    <p:anim calcmode="lin" valueType="num">
                                      <p:cBhvr>
                                        <p:cTn id="68" dur="1000" fill="hold"/>
                                        <p:tgtEl>
                                          <p:spTgt spid="27"/>
                                        </p:tgtEl>
                                        <p:attrNameLst>
                                          <p:attrName>ppt_w</p:attrName>
                                        </p:attrNameLst>
                                      </p:cBhvr>
                                      <p:tavLst>
                                        <p:tav tm="0">
                                          <p:val>
                                            <p:fltVal val="0"/>
                                          </p:val>
                                        </p:tav>
                                        <p:tav tm="100000">
                                          <p:val>
                                            <p:strVal val="#ppt_w"/>
                                          </p:val>
                                        </p:tav>
                                      </p:tavLst>
                                    </p:anim>
                                    <p:anim calcmode="lin" valueType="num">
                                      <p:cBhvr>
                                        <p:cTn id="69" dur="1000" fill="hold"/>
                                        <p:tgtEl>
                                          <p:spTgt spid="27"/>
                                        </p:tgtEl>
                                        <p:attrNameLst>
                                          <p:attrName>ppt_h</p:attrName>
                                        </p:attrNameLst>
                                      </p:cBhvr>
                                      <p:tavLst>
                                        <p:tav tm="0">
                                          <p:val>
                                            <p:fltVal val="0"/>
                                          </p:val>
                                        </p:tav>
                                        <p:tav tm="100000">
                                          <p:val>
                                            <p:strVal val="#ppt_h"/>
                                          </p:val>
                                        </p:tav>
                                      </p:tavLst>
                                    </p:anim>
                                    <p:animEffect transition="in" filter="fade">
                                      <p:cBhvr>
                                        <p:cTn id="70" dur="1000"/>
                                        <p:tgtEl>
                                          <p:spTgt spid="27"/>
                                        </p:tgtEl>
                                      </p:cBhvr>
                                    </p:animEffect>
                                  </p:childTnLst>
                                </p:cTn>
                              </p:par>
                              <p:par>
                                <p:cTn id="71" presetID="53" presetClass="entr" presetSubtype="16" fill="hold" grpId="0" nodeType="withEffect">
                                  <p:stCondLst>
                                    <p:cond delay="0"/>
                                  </p:stCondLst>
                                  <p:childTnLst>
                                    <p:set>
                                      <p:cBhvr>
                                        <p:cTn id="72" dur="1" fill="hold">
                                          <p:stCondLst>
                                            <p:cond delay="0"/>
                                          </p:stCondLst>
                                        </p:cTn>
                                        <p:tgtEl>
                                          <p:spTgt spid="28"/>
                                        </p:tgtEl>
                                        <p:attrNameLst>
                                          <p:attrName>style.visibility</p:attrName>
                                        </p:attrNameLst>
                                      </p:cBhvr>
                                      <p:to>
                                        <p:strVal val="visible"/>
                                      </p:to>
                                    </p:set>
                                    <p:anim calcmode="lin" valueType="num">
                                      <p:cBhvr>
                                        <p:cTn id="73" dur="500" fill="hold"/>
                                        <p:tgtEl>
                                          <p:spTgt spid="28"/>
                                        </p:tgtEl>
                                        <p:attrNameLst>
                                          <p:attrName>ppt_w</p:attrName>
                                        </p:attrNameLst>
                                      </p:cBhvr>
                                      <p:tavLst>
                                        <p:tav tm="0">
                                          <p:val>
                                            <p:fltVal val="0"/>
                                          </p:val>
                                        </p:tav>
                                        <p:tav tm="100000">
                                          <p:val>
                                            <p:strVal val="#ppt_w"/>
                                          </p:val>
                                        </p:tav>
                                      </p:tavLst>
                                    </p:anim>
                                    <p:anim calcmode="lin" valueType="num">
                                      <p:cBhvr>
                                        <p:cTn id="74" dur="500" fill="hold"/>
                                        <p:tgtEl>
                                          <p:spTgt spid="28"/>
                                        </p:tgtEl>
                                        <p:attrNameLst>
                                          <p:attrName>ppt_h</p:attrName>
                                        </p:attrNameLst>
                                      </p:cBhvr>
                                      <p:tavLst>
                                        <p:tav tm="0">
                                          <p:val>
                                            <p:fltVal val="0"/>
                                          </p:val>
                                        </p:tav>
                                        <p:tav tm="100000">
                                          <p:val>
                                            <p:strVal val="#ppt_h"/>
                                          </p:val>
                                        </p:tav>
                                      </p:tavLst>
                                    </p:anim>
                                    <p:animEffect transition="in" filter="fade">
                                      <p:cBhvr>
                                        <p:cTn id="75" dur="500"/>
                                        <p:tgtEl>
                                          <p:spTgt spid="28"/>
                                        </p:tgtEl>
                                      </p:cBhvr>
                                    </p:animEffect>
                                  </p:childTnLst>
                                </p:cTn>
                              </p:par>
                              <p:par>
                                <p:cTn id="76" presetID="53" presetClass="entr" presetSubtype="16" fill="hold" grpId="0" nodeType="withEffect">
                                  <p:stCondLst>
                                    <p:cond delay="0"/>
                                  </p:stCondLst>
                                  <p:childTnLst>
                                    <p:set>
                                      <p:cBhvr>
                                        <p:cTn id="77" dur="1" fill="hold">
                                          <p:stCondLst>
                                            <p:cond delay="0"/>
                                          </p:stCondLst>
                                        </p:cTn>
                                        <p:tgtEl>
                                          <p:spTgt spid="29"/>
                                        </p:tgtEl>
                                        <p:attrNameLst>
                                          <p:attrName>style.visibility</p:attrName>
                                        </p:attrNameLst>
                                      </p:cBhvr>
                                      <p:to>
                                        <p:strVal val="visible"/>
                                      </p:to>
                                    </p:set>
                                    <p:anim calcmode="lin" valueType="num">
                                      <p:cBhvr>
                                        <p:cTn id="78" dur="500" fill="hold"/>
                                        <p:tgtEl>
                                          <p:spTgt spid="29"/>
                                        </p:tgtEl>
                                        <p:attrNameLst>
                                          <p:attrName>ppt_w</p:attrName>
                                        </p:attrNameLst>
                                      </p:cBhvr>
                                      <p:tavLst>
                                        <p:tav tm="0">
                                          <p:val>
                                            <p:fltVal val="0"/>
                                          </p:val>
                                        </p:tav>
                                        <p:tav tm="100000">
                                          <p:val>
                                            <p:strVal val="#ppt_w"/>
                                          </p:val>
                                        </p:tav>
                                      </p:tavLst>
                                    </p:anim>
                                    <p:anim calcmode="lin" valueType="num">
                                      <p:cBhvr>
                                        <p:cTn id="79" dur="500" fill="hold"/>
                                        <p:tgtEl>
                                          <p:spTgt spid="29"/>
                                        </p:tgtEl>
                                        <p:attrNameLst>
                                          <p:attrName>ppt_h</p:attrName>
                                        </p:attrNameLst>
                                      </p:cBhvr>
                                      <p:tavLst>
                                        <p:tav tm="0">
                                          <p:val>
                                            <p:fltVal val="0"/>
                                          </p:val>
                                        </p:tav>
                                        <p:tav tm="100000">
                                          <p:val>
                                            <p:strVal val="#ppt_h"/>
                                          </p:val>
                                        </p:tav>
                                      </p:tavLst>
                                    </p:anim>
                                    <p:animEffect transition="in" filter="fade">
                                      <p:cBhvr>
                                        <p:cTn id="80" dur="500"/>
                                        <p:tgtEl>
                                          <p:spTgt spid="29"/>
                                        </p:tgtEl>
                                      </p:cBhvr>
                                    </p:animEffect>
                                  </p:childTnLst>
                                </p:cTn>
                              </p:par>
                              <p:par>
                                <p:cTn id="81" presetID="53" presetClass="entr" presetSubtype="16" fill="hold" grpId="0" nodeType="withEffect">
                                  <p:stCondLst>
                                    <p:cond delay="0"/>
                                  </p:stCondLst>
                                  <p:childTnLst>
                                    <p:set>
                                      <p:cBhvr>
                                        <p:cTn id="82" dur="1" fill="hold">
                                          <p:stCondLst>
                                            <p:cond delay="0"/>
                                          </p:stCondLst>
                                        </p:cTn>
                                        <p:tgtEl>
                                          <p:spTgt spid="30"/>
                                        </p:tgtEl>
                                        <p:attrNameLst>
                                          <p:attrName>style.visibility</p:attrName>
                                        </p:attrNameLst>
                                      </p:cBhvr>
                                      <p:to>
                                        <p:strVal val="visible"/>
                                      </p:to>
                                    </p:set>
                                    <p:anim calcmode="lin" valueType="num">
                                      <p:cBhvr>
                                        <p:cTn id="83" dur="500" fill="hold"/>
                                        <p:tgtEl>
                                          <p:spTgt spid="30"/>
                                        </p:tgtEl>
                                        <p:attrNameLst>
                                          <p:attrName>ppt_w</p:attrName>
                                        </p:attrNameLst>
                                      </p:cBhvr>
                                      <p:tavLst>
                                        <p:tav tm="0">
                                          <p:val>
                                            <p:fltVal val="0"/>
                                          </p:val>
                                        </p:tav>
                                        <p:tav tm="100000">
                                          <p:val>
                                            <p:strVal val="#ppt_w"/>
                                          </p:val>
                                        </p:tav>
                                      </p:tavLst>
                                    </p:anim>
                                    <p:anim calcmode="lin" valueType="num">
                                      <p:cBhvr>
                                        <p:cTn id="84" dur="500" fill="hold"/>
                                        <p:tgtEl>
                                          <p:spTgt spid="30"/>
                                        </p:tgtEl>
                                        <p:attrNameLst>
                                          <p:attrName>ppt_h</p:attrName>
                                        </p:attrNameLst>
                                      </p:cBhvr>
                                      <p:tavLst>
                                        <p:tav tm="0">
                                          <p:val>
                                            <p:fltVal val="0"/>
                                          </p:val>
                                        </p:tav>
                                        <p:tav tm="100000">
                                          <p:val>
                                            <p:strVal val="#ppt_h"/>
                                          </p:val>
                                        </p:tav>
                                      </p:tavLst>
                                    </p:anim>
                                    <p:animEffect transition="in" filter="fade">
                                      <p:cBhvr>
                                        <p:cTn id="8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P spid="29" grpId="0" animBg="1"/>
      <p:bldP spid="3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5F629AAE-2B6A-45ED-A701-1967BF5BB704}"/>
              </a:ext>
            </a:extLst>
          </p:cNvPr>
          <p:cNvSpPr>
            <a:spLocks noGrp="1"/>
          </p:cNvSpPr>
          <p:nvPr>
            <p:ph type="sldNum" sz="quarter" idx="12"/>
          </p:nvPr>
        </p:nvSpPr>
        <p:spPr/>
        <p:txBody>
          <a:bodyPr/>
          <a:lstStyle/>
          <a:p>
            <a:fld id="{B296CC3A-4777-4421-B37D-624034580792}" type="slidenum">
              <a:rPr lang="en-GB" smtClean="0">
                <a:solidFill>
                  <a:schemeClr val="bg1"/>
                </a:solidFill>
              </a:rPr>
              <a:t>19</a:t>
            </a:fld>
            <a:endParaRPr lang="en-GB" dirty="0">
              <a:solidFill>
                <a:schemeClr val="bg1"/>
              </a:solidFill>
            </a:endParaRPr>
          </a:p>
        </p:txBody>
      </p:sp>
      <p:sp>
        <p:nvSpPr>
          <p:cNvPr id="13" name="Rectangle 12">
            <a:extLst>
              <a:ext uri="{FF2B5EF4-FFF2-40B4-BE49-F238E27FC236}">
                <a16:creationId xmlns:a16="http://schemas.microsoft.com/office/drawing/2014/main" id="{FC7F8BB4-0BCF-464A-9AE9-B9CD536E8A38}"/>
              </a:ext>
            </a:extLst>
          </p:cNvPr>
          <p:cNvSpPr/>
          <p:nvPr/>
        </p:nvSpPr>
        <p:spPr>
          <a:xfrm>
            <a:off x="0" y="498393"/>
            <a:ext cx="12192000" cy="45719"/>
          </a:xfrm>
          <a:prstGeom prst="rect">
            <a:avLst/>
          </a:prstGeom>
          <a:solidFill>
            <a:srgbClr val="2A4982"/>
          </a:solidFill>
          <a:ln w="12700">
            <a:solidFill>
              <a:srgbClr val="2A49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E67FC258-0F33-4BBC-9F31-887B525996A1}"/>
              </a:ext>
            </a:extLst>
          </p:cNvPr>
          <p:cNvSpPr/>
          <p:nvPr/>
        </p:nvSpPr>
        <p:spPr>
          <a:xfrm>
            <a:off x="-4356" y="0"/>
            <a:ext cx="12192000" cy="6858000"/>
          </a:xfrm>
          <a:prstGeom prst="rect">
            <a:avLst/>
          </a:prstGeom>
          <a:noFill/>
          <a:ln w="28575">
            <a:solidFill>
              <a:srgbClr val="2A49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23" name="Espace réservé du contenu 6">
            <a:extLst>
              <a:ext uri="{FF2B5EF4-FFF2-40B4-BE49-F238E27FC236}">
                <a16:creationId xmlns:a16="http://schemas.microsoft.com/office/drawing/2014/main" id="{5C006D6E-BAA3-4DF6-B3D0-7882B00EE70B}"/>
              </a:ext>
            </a:extLst>
          </p:cNvPr>
          <p:cNvGraphicFramePr>
            <a:graphicFrameLocks/>
          </p:cNvGraphicFramePr>
          <p:nvPr/>
        </p:nvGraphicFramePr>
        <p:xfrm>
          <a:off x="838200" y="65647"/>
          <a:ext cx="10515600" cy="3584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4" name="Espace réservé du contenu 2">
            <a:extLst>
              <a:ext uri="{FF2B5EF4-FFF2-40B4-BE49-F238E27FC236}">
                <a16:creationId xmlns:a16="http://schemas.microsoft.com/office/drawing/2014/main" id="{D3B3F541-22F5-46EA-A39F-5FCE7FA0E342}"/>
              </a:ext>
            </a:extLst>
          </p:cNvPr>
          <p:cNvSpPr txBox="1">
            <a:spLocks/>
          </p:cNvSpPr>
          <p:nvPr/>
        </p:nvSpPr>
        <p:spPr>
          <a:xfrm>
            <a:off x="587993" y="779721"/>
            <a:ext cx="7002415" cy="365126"/>
          </a:xfrm>
          <a:prstGeom prst="rect">
            <a:avLst/>
          </a:prstGeom>
        </p:spPr>
        <p:txBody>
          <a:bodyPr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accent1">
                  <a:lumMod val="75000"/>
                </a:schemeClr>
              </a:buClr>
              <a:buFont typeface="Arial" panose="020B0604020202020204" pitchFamily="34" charset="0"/>
              <a:buNone/>
              <a:defRPr/>
            </a:pPr>
            <a:r>
              <a:rPr lang="fr-FR" sz="2200" u="sng" dirty="0">
                <a:solidFill>
                  <a:schemeClr val="bg1"/>
                </a:solidFill>
                <a:latin typeface="Calibri" panose="020F0502020204030204" pitchFamily="34" charset="0"/>
              </a:rPr>
              <a:t>Résultats sur l’axe</a:t>
            </a:r>
            <a:r>
              <a:rPr lang="fr-FR" sz="2200" dirty="0">
                <a:solidFill>
                  <a:schemeClr val="bg1"/>
                </a:solidFill>
                <a:latin typeface="Calibri" panose="020F0502020204030204" pitchFamily="34" charset="0"/>
              </a:rPr>
              <a:t> : comparaison avec la littérature</a:t>
            </a:r>
          </a:p>
        </p:txBody>
      </p:sp>
      <p:pic>
        <p:nvPicPr>
          <p:cNvPr id="3" name="Image 2">
            <a:extLst>
              <a:ext uri="{FF2B5EF4-FFF2-40B4-BE49-F238E27FC236}">
                <a16:creationId xmlns:a16="http://schemas.microsoft.com/office/drawing/2014/main" id="{FAC2716A-8178-4607-8DF2-30C858AF6E81}"/>
              </a:ext>
            </a:extLst>
          </p:cNvPr>
          <p:cNvPicPr>
            <a:picLocks noChangeAspect="1"/>
          </p:cNvPicPr>
          <p:nvPr/>
        </p:nvPicPr>
        <p:blipFill rotWithShape="1">
          <a:blip r:embed="rId7">
            <a:extLst>
              <a:ext uri="{28A0092B-C50C-407E-A947-70E740481C1C}">
                <a14:useLocalDpi xmlns:a14="http://schemas.microsoft.com/office/drawing/2010/main" val="0"/>
              </a:ext>
            </a:extLst>
          </a:blip>
          <a:srcRect l="4714" t="5586" r="9098"/>
          <a:stretch/>
        </p:blipFill>
        <p:spPr>
          <a:xfrm>
            <a:off x="7017950" y="1251739"/>
            <a:ext cx="4195171" cy="4168596"/>
          </a:xfrm>
          <a:prstGeom prst="rect">
            <a:avLst/>
          </a:prstGeom>
        </p:spPr>
      </p:pic>
      <p:pic>
        <p:nvPicPr>
          <p:cNvPr id="9" name="Image 8">
            <a:extLst>
              <a:ext uri="{FF2B5EF4-FFF2-40B4-BE49-F238E27FC236}">
                <a16:creationId xmlns:a16="http://schemas.microsoft.com/office/drawing/2014/main" id="{C52ABCDD-AB94-4B47-AEF7-E3CF5C23595C}"/>
              </a:ext>
            </a:extLst>
          </p:cNvPr>
          <p:cNvPicPr>
            <a:picLocks noChangeAspect="1"/>
          </p:cNvPicPr>
          <p:nvPr/>
        </p:nvPicPr>
        <p:blipFill rotWithShape="1">
          <a:blip r:embed="rId8">
            <a:extLst>
              <a:ext uri="{28A0092B-C50C-407E-A947-70E740481C1C}">
                <a14:useLocalDpi xmlns:a14="http://schemas.microsoft.com/office/drawing/2010/main" val="0"/>
              </a:ext>
            </a:extLst>
          </a:blip>
          <a:srcRect l="2717" t="5327" r="8511"/>
          <a:stretch/>
        </p:blipFill>
        <p:spPr>
          <a:xfrm>
            <a:off x="978879" y="1258536"/>
            <a:ext cx="4309098" cy="4168596"/>
          </a:xfrm>
          <a:prstGeom prst="rect">
            <a:avLst/>
          </a:prstGeom>
        </p:spPr>
      </p:pic>
      <p:sp>
        <p:nvSpPr>
          <p:cNvPr id="17" name="Zone de texte 2">
            <a:extLst>
              <a:ext uri="{FF2B5EF4-FFF2-40B4-BE49-F238E27FC236}">
                <a16:creationId xmlns:a16="http://schemas.microsoft.com/office/drawing/2014/main" id="{3BEA6D21-BB8B-423C-9631-1423B67430F2}"/>
              </a:ext>
            </a:extLst>
          </p:cNvPr>
          <p:cNvSpPr txBox="1">
            <a:spLocks noChangeArrowheads="1"/>
          </p:cNvSpPr>
          <p:nvPr/>
        </p:nvSpPr>
        <p:spPr bwMode="auto">
          <a:xfrm>
            <a:off x="4066308" y="5587187"/>
            <a:ext cx="4195170" cy="710707"/>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200"/>
              </a:spcAft>
            </a:pPr>
            <a:r>
              <a:rPr lang="fr-FR" dirty="0">
                <a:solidFill>
                  <a:schemeClr val="accent4">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Bon accord des taux de décroissance axiale de vitesse et concentration moyennes</a:t>
            </a:r>
            <a:endParaRPr lang="en-GB" dirty="0">
              <a:solidFill>
                <a:schemeClr val="accent4">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098BD06B-1185-4A20-9CF1-12CAFEC144E5}"/>
                  </a:ext>
                </a:extLst>
              </p:cNvPr>
              <p:cNvSpPr/>
              <p:nvPr/>
            </p:nvSpPr>
            <p:spPr>
              <a:xfrm>
                <a:off x="1181668" y="5513696"/>
                <a:ext cx="1899623" cy="71038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GB" i="1" smtClean="0">
                              <a:solidFill>
                                <a:schemeClr val="bg1"/>
                              </a:solidFill>
                              <a:latin typeface="Cambria Math" panose="02040503050406030204" pitchFamily="18" charset="0"/>
                            </a:rPr>
                          </m:ctrlPr>
                        </m:fPr>
                        <m:num>
                          <m:sSub>
                            <m:sSubPr>
                              <m:ctrlPr>
                                <a:rPr lang="en-GB" i="1">
                                  <a:solidFill>
                                    <a:schemeClr val="bg1"/>
                                  </a:solidFill>
                                  <a:latin typeface="Cambria Math" panose="02040503050406030204" pitchFamily="18" charset="0"/>
                                </a:rPr>
                              </m:ctrlPr>
                            </m:sSubPr>
                            <m:e>
                              <m:r>
                                <m:rPr>
                                  <m:sty m:val="p"/>
                                </m:rPr>
                                <a:rPr lang="en-GB">
                                  <a:solidFill>
                                    <a:schemeClr val="bg1"/>
                                  </a:solidFill>
                                  <a:latin typeface="Cambria Math" panose="02040503050406030204" pitchFamily="18" charset="0"/>
                                </a:rPr>
                                <m:t>U</m:t>
                              </m:r>
                            </m:e>
                            <m:sub>
                              <m:r>
                                <m:rPr>
                                  <m:sty m:val="p"/>
                                </m:rPr>
                                <a:rPr lang="en-GB" i="0">
                                  <a:solidFill>
                                    <a:schemeClr val="bg1"/>
                                  </a:solidFill>
                                  <a:latin typeface="Cambria Math" panose="02040503050406030204" pitchFamily="18" charset="0"/>
                                </a:rPr>
                                <m:t>j</m:t>
                              </m:r>
                            </m:sub>
                          </m:sSub>
                        </m:num>
                        <m:den>
                          <m:sSub>
                            <m:sSubPr>
                              <m:ctrlPr>
                                <a:rPr lang="en-GB" i="1">
                                  <a:solidFill>
                                    <a:schemeClr val="bg1"/>
                                  </a:solidFill>
                                  <a:latin typeface="Cambria Math" panose="02040503050406030204" pitchFamily="18" charset="0"/>
                                </a:rPr>
                              </m:ctrlPr>
                            </m:sSubPr>
                            <m:e>
                              <m:r>
                                <m:rPr>
                                  <m:sty m:val="p"/>
                                </m:rPr>
                                <a:rPr lang="en-GB" i="0">
                                  <a:solidFill>
                                    <a:schemeClr val="bg1"/>
                                  </a:solidFill>
                                  <a:latin typeface="Cambria Math" panose="02040503050406030204" pitchFamily="18" charset="0"/>
                                </a:rPr>
                                <m:t>U</m:t>
                              </m:r>
                            </m:e>
                            <m:sub>
                              <m:r>
                                <m:rPr>
                                  <m:sty m:val="p"/>
                                </m:rPr>
                                <a:rPr lang="en-GB" i="0">
                                  <a:solidFill>
                                    <a:schemeClr val="bg1"/>
                                  </a:solidFill>
                                  <a:latin typeface="Cambria Math" panose="02040503050406030204" pitchFamily="18" charset="0"/>
                                </a:rPr>
                                <m:t>c</m:t>
                              </m:r>
                            </m:sub>
                          </m:sSub>
                        </m:den>
                      </m:f>
                      <m:r>
                        <a:rPr lang="en-GB" i="0">
                          <a:solidFill>
                            <a:schemeClr val="bg1"/>
                          </a:solidFill>
                          <a:latin typeface="Cambria Math" panose="02040503050406030204" pitchFamily="18" charset="0"/>
                        </a:rPr>
                        <m:t>=</m:t>
                      </m:r>
                      <m:sSub>
                        <m:sSubPr>
                          <m:ctrlPr>
                            <a:rPr lang="en-GB" i="1">
                              <a:solidFill>
                                <a:schemeClr val="bg1"/>
                              </a:solidFill>
                              <a:latin typeface="Cambria Math" panose="02040503050406030204" pitchFamily="18" charset="0"/>
                            </a:rPr>
                          </m:ctrlPr>
                        </m:sSubPr>
                        <m:e>
                          <m:r>
                            <m:rPr>
                              <m:sty m:val="p"/>
                            </m:rPr>
                            <a:rPr lang="en-GB" i="0">
                              <a:solidFill>
                                <a:schemeClr val="bg1"/>
                              </a:solidFill>
                              <a:latin typeface="Cambria Math" panose="02040503050406030204" pitchFamily="18" charset="0"/>
                            </a:rPr>
                            <m:t>K</m:t>
                          </m:r>
                        </m:e>
                        <m:sub>
                          <m:r>
                            <m:rPr>
                              <m:sty m:val="p"/>
                            </m:rPr>
                            <a:rPr lang="en-GB" i="0">
                              <a:solidFill>
                                <a:schemeClr val="bg1"/>
                              </a:solidFill>
                              <a:latin typeface="Cambria Math" panose="02040503050406030204" pitchFamily="18" charset="0"/>
                            </a:rPr>
                            <m:t>u</m:t>
                          </m:r>
                        </m:sub>
                      </m:sSub>
                      <m:f>
                        <m:fPr>
                          <m:ctrlPr>
                            <a:rPr lang="en-GB" i="1">
                              <a:solidFill>
                                <a:schemeClr val="bg1"/>
                              </a:solidFill>
                              <a:latin typeface="Cambria Math" panose="02040503050406030204" pitchFamily="18" charset="0"/>
                            </a:rPr>
                          </m:ctrlPr>
                        </m:fPr>
                        <m:num>
                          <m:d>
                            <m:dPr>
                              <m:ctrlPr>
                                <a:rPr lang="en-GB" i="1">
                                  <a:solidFill>
                                    <a:schemeClr val="bg1"/>
                                  </a:solidFill>
                                  <a:latin typeface="Cambria Math" panose="02040503050406030204" pitchFamily="18" charset="0"/>
                                </a:rPr>
                              </m:ctrlPr>
                            </m:dPr>
                            <m:e>
                              <m:r>
                                <m:rPr>
                                  <m:sty m:val="p"/>
                                </m:rPr>
                                <a:rPr lang="en-GB" i="0">
                                  <a:solidFill>
                                    <a:schemeClr val="bg1"/>
                                  </a:solidFill>
                                  <a:latin typeface="Cambria Math" panose="02040503050406030204" pitchFamily="18" charset="0"/>
                                </a:rPr>
                                <m:t>x</m:t>
                              </m:r>
                              <m:r>
                                <a:rPr lang="en-GB" i="0">
                                  <a:solidFill>
                                    <a:schemeClr val="bg1"/>
                                  </a:solidFill>
                                  <a:latin typeface="Cambria Math" panose="02040503050406030204" pitchFamily="18" charset="0"/>
                                </a:rPr>
                                <m:t>−</m:t>
                              </m:r>
                              <m:sSub>
                                <m:sSubPr>
                                  <m:ctrlPr>
                                    <a:rPr lang="en-GB" i="1">
                                      <a:solidFill>
                                        <a:schemeClr val="bg1"/>
                                      </a:solidFill>
                                      <a:latin typeface="Cambria Math" panose="02040503050406030204" pitchFamily="18" charset="0"/>
                                    </a:rPr>
                                  </m:ctrlPr>
                                </m:sSubPr>
                                <m:e>
                                  <m:r>
                                    <m:rPr>
                                      <m:sty m:val="p"/>
                                    </m:rPr>
                                    <a:rPr lang="en-GB" i="0">
                                      <a:solidFill>
                                        <a:schemeClr val="bg1"/>
                                      </a:solidFill>
                                      <a:latin typeface="Cambria Math" panose="02040503050406030204" pitchFamily="18" charset="0"/>
                                    </a:rPr>
                                    <m:t>x</m:t>
                                  </m:r>
                                </m:e>
                                <m:sub>
                                  <m:r>
                                    <m:rPr>
                                      <m:sty m:val="p"/>
                                    </m:rPr>
                                    <a:rPr lang="en-GB" i="0">
                                      <a:solidFill>
                                        <a:schemeClr val="bg1"/>
                                      </a:solidFill>
                                      <a:latin typeface="Cambria Math" panose="02040503050406030204" pitchFamily="18" charset="0"/>
                                    </a:rPr>
                                    <m:t>u</m:t>
                                  </m:r>
                                </m:sub>
                              </m:sSub>
                            </m:e>
                          </m:d>
                        </m:num>
                        <m:den>
                          <m:sSub>
                            <m:sSubPr>
                              <m:ctrlPr>
                                <a:rPr lang="en-GB" i="1">
                                  <a:solidFill>
                                    <a:schemeClr val="bg1"/>
                                  </a:solidFill>
                                  <a:latin typeface="Cambria Math" panose="02040503050406030204" pitchFamily="18" charset="0"/>
                                </a:rPr>
                              </m:ctrlPr>
                            </m:sSubPr>
                            <m:e>
                              <m:r>
                                <m:rPr>
                                  <m:sty m:val="p"/>
                                </m:rPr>
                                <a:rPr lang="en-GB" i="0">
                                  <a:solidFill>
                                    <a:schemeClr val="bg1"/>
                                  </a:solidFill>
                                  <a:latin typeface="Cambria Math" panose="02040503050406030204" pitchFamily="18" charset="0"/>
                                </a:rPr>
                                <m:t>D</m:t>
                              </m:r>
                            </m:e>
                            <m:sub>
                              <m:r>
                                <m:rPr>
                                  <m:sty m:val="p"/>
                                </m:rPr>
                                <a:rPr lang="en-GB" i="0">
                                  <a:solidFill>
                                    <a:schemeClr val="bg1"/>
                                  </a:solidFill>
                                  <a:latin typeface="Cambria Math" panose="02040503050406030204" pitchFamily="18" charset="0"/>
                                </a:rPr>
                                <m:t>eq</m:t>
                              </m:r>
                            </m:sub>
                          </m:sSub>
                        </m:den>
                      </m:f>
                    </m:oMath>
                  </m:oMathPara>
                </a14:m>
                <a:endParaRPr lang="en-GB" dirty="0">
                  <a:solidFill>
                    <a:schemeClr val="bg1"/>
                  </a:solidFill>
                </a:endParaRPr>
              </a:p>
            </p:txBody>
          </p:sp>
        </mc:Choice>
        <mc:Fallback xmlns="">
          <p:sp>
            <p:nvSpPr>
              <p:cNvPr id="18" name="Rectangle 17">
                <a:extLst>
                  <a:ext uri="{FF2B5EF4-FFF2-40B4-BE49-F238E27FC236}">
                    <a16:creationId xmlns:a16="http://schemas.microsoft.com/office/drawing/2014/main" id="{098BD06B-1185-4A20-9CF1-12CAFEC144E5}"/>
                  </a:ext>
                </a:extLst>
              </p:cNvPr>
              <p:cNvSpPr>
                <a:spLocks noRot="1" noChangeAspect="1" noMove="1" noResize="1" noEditPoints="1" noAdjustHandles="1" noChangeArrowheads="1" noChangeShapeType="1" noTextEdit="1"/>
              </p:cNvSpPr>
              <p:nvPr/>
            </p:nvSpPr>
            <p:spPr>
              <a:xfrm>
                <a:off x="1181668" y="5513696"/>
                <a:ext cx="1899623" cy="710387"/>
              </a:xfrm>
              <a:prstGeom prst="rect">
                <a:avLst/>
              </a:prstGeom>
              <a:blipFill>
                <a:blip r:embed="rId1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78B7B438-685A-4F05-87F3-91F6E62B89AA}"/>
                  </a:ext>
                </a:extLst>
              </p:cNvPr>
              <p:cNvSpPr/>
              <p:nvPr/>
            </p:nvSpPr>
            <p:spPr>
              <a:xfrm>
                <a:off x="9078958" y="5524043"/>
                <a:ext cx="1841914" cy="71038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GB" i="1" smtClean="0">
                              <a:solidFill>
                                <a:schemeClr val="bg1"/>
                              </a:solidFill>
                              <a:latin typeface="Cambria Math" panose="02040503050406030204" pitchFamily="18" charset="0"/>
                            </a:rPr>
                          </m:ctrlPr>
                        </m:fPr>
                        <m:num>
                          <m:sSub>
                            <m:sSubPr>
                              <m:ctrlPr>
                                <a:rPr lang="en-GB" i="1">
                                  <a:solidFill>
                                    <a:schemeClr val="bg1"/>
                                  </a:solidFill>
                                  <a:latin typeface="Cambria Math" panose="02040503050406030204" pitchFamily="18" charset="0"/>
                                </a:rPr>
                              </m:ctrlPr>
                            </m:sSubPr>
                            <m:e>
                              <m:r>
                                <m:rPr>
                                  <m:sty m:val="p"/>
                                </m:rPr>
                                <a:rPr lang="en-GB">
                                  <a:solidFill>
                                    <a:schemeClr val="bg1"/>
                                  </a:solidFill>
                                  <a:latin typeface="Cambria Math" panose="02040503050406030204" pitchFamily="18" charset="0"/>
                                </a:rPr>
                                <m:t>C</m:t>
                              </m:r>
                            </m:e>
                            <m:sub>
                              <m:r>
                                <m:rPr>
                                  <m:sty m:val="p"/>
                                </m:rPr>
                                <a:rPr lang="en-GB" i="0">
                                  <a:solidFill>
                                    <a:schemeClr val="bg1"/>
                                  </a:solidFill>
                                  <a:latin typeface="Cambria Math" panose="02040503050406030204" pitchFamily="18" charset="0"/>
                                </a:rPr>
                                <m:t>j</m:t>
                              </m:r>
                            </m:sub>
                          </m:sSub>
                        </m:num>
                        <m:den>
                          <m:sSub>
                            <m:sSubPr>
                              <m:ctrlPr>
                                <a:rPr lang="en-GB" i="1">
                                  <a:solidFill>
                                    <a:schemeClr val="bg1"/>
                                  </a:solidFill>
                                  <a:latin typeface="Cambria Math" panose="02040503050406030204" pitchFamily="18" charset="0"/>
                                </a:rPr>
                              </m:ctrlPr>
                            </m:sSubPr>
                            <m:e>
                              <m:r>
                                <m:rPr>
                                  <m:sty m:val="p"/>
                                </m:rPr>
                                <a:rPr lang="en-GB" i="0">
                                  <a:solidFill>
                                    <a:schemeClr val="bg1"/>
                                  </a:solidFill>
                                  <a:latin typeface="Cambria Math" panose="02040503050406030204" pitchFamily="18" charset="0"/>
                                </a:rPr>
                                <m:t>C</m:t>
                              </m:r>
                            </m:e>
                            <m:sub>
                              <m:r>
                                <m:rPr>
                                  <m:sty m:val="p"/>
                                </m:rPr>
                                <a:rPr lang="en-GB" i="0">
                                  <a:solidFill>
                                    <a:schemeClr val="bg1"/>
                                  </a:solidFill>
                                  <a:latin typeface="Cambria Math" panose="02040503050406030204" pitchFamily="18" charset="0"/>
                                </a:rPr>
                                <m:t>c</m:t>
                              </m:r>
                            </m:sub>
                          </m:sSub>
                        </m:den>
                      </m:f>
                      <m:r>
                        <a:rPr lang="en-GB" i="0">
                          <a:solidFill>
                            <a:schemeClr val="bg1"/>
                          </a:solidFill>
                          <a:latin typeface="Cambria Math" panose="02040503050406030204" pitchFamily="18" charset="0"/>
                        </a:rPr>
                        <m:t>=</m:t>
                      </m:r>
                      <m:sSub>
                        <m:sSubPr>
                          <m:ctrlPr>
                            <a:rPr lang="en-GB" i="1">
                              <a:solidFill>
                                <a:schemeClr val="bg1"/>
                              </a:solidFill>
                              <a:latin typeface="Cambria Math" panose="02040503050406030204" pitchFamily="18" charset="0"/>
                            </a:rPr>
                          </m:ctrlPr>
                        </m:sSubPr>
                        <m:e>
                          <m:r>
                            <m:rPr>
                              <m:sty m:val="p"/>
                            </m:rPr>
                            <a:rPr lang="en-GB" i="0">
                              <a:solidFill>
                                <a:schemeClr val="bg1"/>
                              </a:solidFill>
                              <a:latin typeface="Cambria Math" panose="02040503050406030204" pitchFamily="18" charset="0"/>
                            </a:rPr>
                            <m:t>K</m:t>
                          </m:r>
                        </m:e>
                        <m:sub>
                          <m:r>
                            <m:rPr>
                              <m:sty m:val="p"/>
                            </m:rPr>
                            <a:rPr lang="en-GB" i="0">
                              <a:solidFill>
                                <a:schemeClr val="bg1"/>
                              </a:solidFill>
                              <a:latin typeface="Cambria Math" panose="02040503050406030204" pitchFamily="18" charset="0"/>
                            </a:rPr>
                            <m:t>c</m:t>
                          </m:r>
                        </m:sub>
                      </m:sSub>
                      <m:f>
                        <m:fPr>
                          <m:ctrlPr>
                            <a:rPr lang="en-GB" i="1">
                              <a:solidFill>
                                <a:schemeClr val="bg1"/>
                              </a:solidFill>
                              <a:latin typeface="Cambria Math" panose="02040503050406030204" pitchFamily="18" charset="0"/>
                            </a:rPr>
                          </m:ctrlPr>
                        </m:fPr>
                        <m:num>
                          <m:d>
                            <m:dPr>
                              <m:ctrlPr>
                                <a:rPr lang="en-GB" i="1">
                                  <a:solidFill>
                                    <a:schemeClr val="bg1"/>
                                  </a:solidFill>
                                  <a:latin typeface="Cambria Math" panose="02040503050406030204" pitchFamily="18" charset="0"/>
                                </a:rPr>
                              </m:ctrlPr>
                            </m:dPr>
                            <m:e>
                              <m:r>
                                <m:rPr>
                                  <m:sty m:val="p"/>
                                </m:rPr>
                                <a:rPr lang="en-GB" i="0">
                                  <a:solidFill>
                                    <a:schemeClr val="bg1"/>
                                  </a:solidFill>
                                  <a:latin typeface="Cambria Math" panose="02040503050406030204" pitchFamily="18" charset="0"/>
                                </a:rPr>
                                <m:t>x</m:t>
                              </m:r>
                              <m:r>
                                <a:rPr lang="en-GB" i="0">
                                  <a:solidFill>
                                    <a:schemeClr val="bg1"/>
                                  </a:solidFill>
                                  <a:latin typeface="Cambria Math" panose="02040503050406030204" pitchFamily="18" charset="0"/>
                                </a:rPr>
                                <m:t>−</m:t>
                              </m:r>
                              <m:sSub>
                                <m:sSubPr>
                                  <m:ctrlPr>
                                    <a:rPr lang="en-GB" i="1">
                                      <a:solidFill>
                                        <a:schemeClr val="bg1"/>
                                      </a:solidFill>
                                      <a:latin typeface="Cambria Math" panose="02040503050406030204" pitchFamily="18" charset="0"/>
                                    </a:rPr>
                                  </m:ctrlPr>
                                </m:sSubPr>
                                <m:e>
                                  <m:r>
                                    <m:rPr>
                                      <m:sty m:val="p"/>
                                    </m:rPr>
                                    <a:rPr lang="en-GB" i="0">
                                      <a:solidFill>
                                        <a:schemeClr val="bg1"/>
                                      </a:solidFill>
                                      <a:latin typeface="Cambria Math" panose="02040503050406030204" pitchFamily="18" charset="0"/>
                                    </a:rPr>
                                    <m:t>x</m:t>
                                  </m:r>
                                </m:e>
                                <m:sub>
                                  <m:r>
                                    <m:rPr>
                                      <m:sty m:val="p"/>
                                    </m:rPr>
                                    <a:rPr lang="en-GB" i="0">
                                      <a:solidFill>
                                        <a:schemeClr val="bg1"/>
                                      </a:solidFill>
                                      <a:latin typeface="Cambria Math" panose="02040503050406030204" pitchFamily="18" charset="0"/>
                                    </a:rPr>
                                    <m:t>c</m:t>
                                  </m:r>
                                </m:sub>
                              </m:sSub>
                            </m:e>
                          </m:d>
                        </m:num>
                        <m:den>
                          <m:sSub>
                            <m:sSubPr>
                              <m:ctrlPr>
                                <a:rPr lang="en-GB" i="1">
                                  <a:solidFill>
                                    <a:schemeClr val="bg1"/>
                                  </a:solidFill>
                                  <a:latin typeface="Cambria Math" panose="02040503050406030204" pitchFamily="18" charset="0"/>
                                </a:rPr>
                              </m:ctrlPr>
                            </m:sSubPr>
                            <m:e>
                              <m:r>
                                <m:rPr>
                                  <m:sty m:val="p"/>
                                </m:rPr>
                                <a:rPr lang="en-GB" i="0">
                                  <a:solidFill>
                                    <a:schemeClr val="bg1"/>
                                  </a:solidFill>
                                  <a:latin typeface="Cambria Math" panose="02040503050406030204" pitchFamily="18" charset="0"/>
                                </a:rPr>
                                <m:t>D</m:t>
                              </m:r>
                            </m:e>
                            <m:sub>
                              <m:r>
                                <m:rPr>
                                  <m:sty m:val="p"/>
                                </m:rPr>
                                <a:rPr lang="en-GB" i="0">
                                  <a:solidFill>
                                    <a:schemeClr val="bg1"/>
                                  </a:solidFill>
                                  <a:latin typeface="Cambria Math" panose="02040503050406030204" pitchFamily="18" charset="0"/>
                                </a:rPr>
                                <m:t>eq</m:t>
                              </m:r>
                            </m:sub>
                          </m:sSub>
                        </m:den>
                      </m:f>
                    </m:oMath>
                  </m:oMathPara>
                </a14:m>
                <a:endParaRPr lang="en-GB" dirty="0">
                  <a:solidFill>
                    <a:schemeClr val="bg1"/>
                  </a:solidFill>
                </a:endParaRPr>
              </a:p>
            </p:txBody>
          </p:sp>
        </mc:Choice>
        <mc:Fallback xmlns="">
          <p:sp>
            <p:nvSpPr>
              <p:cNvPr id="19" name="Rectangle 18">
                <a:extLst>
                  <a:ext uri="{FF2B5EF4-FFF2-40B4-BE49-F238E27FC236}">
                    <a16:creationId xmlns:a16="http://schemas.microsoft.com/office/drawing/2014/main" id="{78B7B438-685A-4F05-87F3-91F6E62B89AA}"/>
                  </a:ext>
                </a:extLst>
              </p:cNvPr>
              <p:cNvSpPr>
                <a:spLocks noRot="1" noChangeAspect="1" noMove="1" noResize="1" noEditPoints="1" noAdjustHandles="1" noChangeArrowheads="1" noChangeShapeType="1" noTextEdit="1"/>
              </p:cNvSpPr>
              <p:nvPr/>
            </p:nvSpPr>
            <p:spPr>
              <a:xfrm>
                <a:off x="9078958" y="5524043"/>
                <a:ext cx="1841914" cy="710387"/>
              </a:xfrm>
              <a:prstGeom prst="rect">
                <a:avLst/>
              </a:prstGeom>
              <a:blipFill>
                <a:blip r:embed="rId12"/>
                <a:stretch>
                  <a:fillRect/>
                </a:stretch>
              </a:blipFill>
            </p:spPr>
            <p:txBody>
              <a:bodyPr/>
              <a:lstStyle/>
              <a:p>
                <a:r>
                  <a:rPr lang="en-GB">
                    <a:noFill/>
                  </a:rPr>
                  <a:t> </a:t>
                </a:r>
              </a:p>
            </p:txBody>
          </p:sp>
        </mc:Fallback>
      </mc:AlternateContent>
      <p:sp>
        <p:nvSpPr>
          <p:cNvPr id="2" name="Rectangle : coins arrondis 1">
            <a:extLst>
              <a:ext uri="{FF2B5EF4-FFF2-40B4-BE49-F238E27FC236}">
                <a16:creationId xmlns:a16="http://schemas.microsoft.com/office/drawing/2014/main" id="{E25CA94A-8BBA-4444-8919-CF7B966D4821}"/>
              </a:ext>
            </a:extLst>
          </p:cNvPr>
          <p:cNvSpPr/>
          <p:nvPr/>
        </p:nvSpPr>
        <p:spPr>
          <a:xfrm>
            <a:off x="3982539" y="5538892"/>
            <a:ext cx="4378946" cy="796951"/>
          </a:xfrm>
          <a:prstGeom prst="roundRect">
            <a:avLst/>
          </a:prstGeom>
          <a:no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Espace réservé du pied de page 3">
            <a:extLst>
              <a:ext uri="{FF2B5EF4-FFF2-40B4-BE49-F238E27FC236}">
                <a16:creationId xmlns:a16="http://schemas.microsoft.com/office/drawing/2014/main" id="{4D141892-1DBD-4D04-88BE-324D5666D5FD}"/>
              </a:ext>
            </a:extLst>
          </p:cNvPr>
          <p:cNvSpPr>
            <a:spLocks noGrp="1"/>
          </p:cNvSpPr>
          <p:nvPr>
            <p:ph type="ftr" sz="quarter" idx="11"/>
          </p:nvPr>
        </p:nvSpPr>
        <p:spPr>
          <a:xfrm>
            <a:off x="4038600" y="6356350"/>
            <a:ext cx="4114800" cy="365125"/>
          </a:xfrm>
        </p:spPr>
        <p:txBody>
          <a:bodyPr/>
          <a:lstStyle/>
          <a:p>
            <a:r>
              <a:rPr lang="fr-FR" dirty="0">
                <a:solidFill>
                  <a:schemeClr val="bg1"/>
                </a:solidFill>
              </a:rPr>
              <a:t>Fab60 - Alexandre MOUTTE</a:t>
            </a:r>
            <a:endParaRPr lang="en-GB" dirty="0">
              <a:solidFill>
                <a:schemeClr val="bg1"/>
              </a:solidFill>
            </a:endParaRPr>
          </a:p>
        </p:txBody>
      </p:sp>
      <p:sp>
        <p:nvSpPr>
          <p:cNvPr id="20" name="Espace réservé de la date 5">
            <a:extLst>
              <a:ext uri="{FF2B5EF4-FFF2-40B4-BE49-F238E27FC236}">
                <a16:creationId xmlns:a16="http://schemas.microsoft.com/office/drawing/2014/main" id="{4836D3FD-31B5-4ACE-9C9A-050A3817CE62}"/>
              </a:ext>
            </a:extLst>
          </p:cNvPr>
          <p:cNvSpPr>
            <a:spLocks noGrp="1"/>
          </p:cNvSpPr>
          <p:nvPr>
            <p:ph type="dt" sz="half" idx="10"/>
          </p:nvPr>
        </p:nvSpPr>
        <p:spPr>
          <a:xfrm>
            <a:off x="838200" y="6356350"/>
            <a:ext cx="2743200" cy="365125"/>
          </a:xfrm>
        </p:spPr>
        <p:txBody>
          <a:bodyPr/>
          <a:lstStyle/>
          <a:p>
            <a:r>
              <a:rPr lang="fr-FR" dirty="0">
                <a:solidFill>
                  <a:schemeClr val="bg1"/>
                </a:solidFill>
              </a:rPr>
              <a:t>10/07/2019</a:t>
            </a:r>
            <a:endParaRPr lang="en-GB" dirty="0">
              <a:solidFill>
                <a:schemeClr val="bg1"/>
              </a:solidFill>
            </a:endParaRPr>
          </a:p>
        </p:txBody>
      </p:sp>
    </p:spTree>
    <p:extLst>
      <p:ext uri="{BB962C8B-B14F-4D97-AF65-F5344CB8AC3E}">
        <p14:creationId xmlns:p14="http://schemas.microsoft.com/office/powerpoint/2010/main" val="3014827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400" fill="hold"/>
                                        <p:tgtEl>
                                          <p:spTgt spid="9"/>
                                        </p:tgtEl>
                                        <p:attrNameLst>
                                          <p:attrName>ppt_w</p:attrName>
                                        </p:attrNameLst>
                                      </p:cBhvr>
                                      <p:tavLst>
                                        <p:tav tm="0">
                                          <p:val>
                                            <p:fltVal val="0"/>
                                          </p:val>
                                        </p:tav>
                                        <p:tav tm="100000">
                                          <p:val>
                                            <p:strVal val="#ppt_w"/>
                                          </p:val>
                                        </p:tav>
                                      </p:tavLst>
                                    </p:anim>
                                    <p:anim calcmode="lin" valueType="num">
                                      <p:cBhvr>
                                        <p:cTn id="8" dur="400" fill="hold"/>
                                        <p:tgtEl>
                                          <p:spTgt spid="9"/>
                                        </p:tgtEl>
                                        <p:attrNameLst>
                                          <p:attrName>ppt_h</p:attrName>
                                        </p:attrNameLst>
                                      </p:cBhvr>
                                      <p:tavLst>
                                        <p:tav tm="0">
                                          <p:val>
                                            <p:fltVal val="0"/>
                                          </p:val>
                                        </p:tav>
                                        <p:tav tm="100000">
                                          <p:val>
                                            <p:strVal val="#ppt_h"/>
                                          </p:val>
                                        </p:tav>
                                      </p:tavLst>
                                    </p:anim>
                                    <p:animEffect transition="in" filter="fade">
                                      <p:cBhvr>
                                        <p:cTn id="9" dur="4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400" fill="hold"/>
                                        <p:tgtEl>
                                          <p:spTgt spid="18"/>
                                        </p:tgtEl>
                                        <p:attrNameLst>
                                          <p:attrName>ppt_w</p:attrName>
                                        </p:attrNameLst>
                                      </p:cBhvr>
                                      <p:tavLst>
                                        <p:tav tm="0">
                                          <p:val>
                                            <p:fltVal val="0"/>
                                          </p:val>
                                        </p:tav>
                                        <p:tav tm="100000">
                                          <p:val>
                                            <p:strVal val="#ppt_w"/>
                                          </p:val>
                                        </p:tav>
                                      </p:tavLst>
                                    </p:anim>
                                    <p:anim calcmode="lin" valueType="num">
                                      <p:cBhvr>
                                        <p:cTn id="13" dur="400" fill="hold"/>
                                        <p:tgtEl>
                                          <p:spTgt spid="18"/>
                                        </p:tgtEl>
                                        <p:attrNameLst>
                                          <p:attrName>ppt_h</p:attrName>
                                        </p:attrNameLst>
                                      </p:cBhvr>
                                      <p:tavLst>
                                        <p:tav tm="0">
                                          <p:val>
                                            <p:fltVal val="0"/>
                                          </p:val>
                                        </p:tav>
                                        <p:tav tm="100000">
                                          <p:val>
                                            <p:strVal val="#ppt_h"/>
                                          </p:val>
                                        </p:tav>
                                      </p:tavLst>
                                    </p:anim>
                                    <p:animEffect transition="in" filter="fade">
                                      <p:cBhvr>
                                        <p:cTn id="14" dur="400"/>
                                        <p:tgtEl>
                                          <p:spTgt spid="18"/>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400" fill="hold"/>
                                        <p:tgtEl>
                                          <p:spTgt spid="3"/>
                                        </p:tgtEl>
                                        <p:attrNameLst>
                                          <p:attrName>ppt_w</p:attrName>
                                        </p:attrNameLst>
                                      </p:cBhvr>
                                      <p:tavLst>
                                        <p:tav tm="0">
                                          <p:val>
                                            <p:fltVal val="0"/>
                                          </p:val>
                                        </p:tav>
                                        <p:tav tm="100000">
                                          <p:val>
                                            <p:strVal val="#ppt_w"/>
                                          </p:val>
                                        </p:tav>
                                      </p:tavLst>
                                    </p:anim>
                                    <p:anim calcmode="lin" valueType="num">
                                      <p:cBhvr>
                                        <p:cTn id="18" dur="400" fill="hold"/>
                                        <p:tgtEl>
                                          <p:spTgt spid="3"/>
                                        </p:tgtEl>
                                        <p:attrNameLst>
                                          <p:attrName>ppt_h</p:attrName>
                                        </p:attrNameLst>
                                      </p:cBhvr>
                                      <p:tavLst>
                                        <p:tav tm="0">
                                          <p:val>
                                            <p:fltVal val="0"/>
                                          </p:val>
                                        </p:tav>
                                        <p:tav tm="100000">
                                          <p:val>
                                            <p:strVal val="#ppt_h"/>
                                          </p:val>
                                        </p:tav>
                                      </p:tavLst>
                                    </p:anim>
                                    <p:animEffect transition="in" filter="fade">
                                      <p:cBhvr>
                                        <p:cTn id="19" dur="400"/>
                                        <p:tgtEl>
                                          <p:spTgt spid="3"/>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400" fill="hold"/>
                                        <p:tgtEl>
                                          <p:spTgt spid="19"/>
                                        </p:tgtEl>
                                        <p:attrNameLst>
                                          <p:attrName>ppt_w</p:attrName>
                                        </p:attrNameLst>
                                      </p:cBhvr>
                                      <p:tavLst>
                                        <p:tav tm="0">
                                          <p:val>
                                            <p:fltVal val="0"/>
                                          </p:val>
                                        </p:tav>
                                        <p:tav tm="100000">
                                          <p:val>
                                            <p:strVal val="#ppt_w"/>
                                          </p:val>
                                        </p:tav>
                                      </p:tavLst>
                                    </p:anim>
                                    <p:anim calcmode="lin" valueType="num">
                                      <p:cBhvr>
                                        <p:cTn id="23" dur="400" fill="hold"/>
                                        <p:tgtEl>
                                          <p:spTgt spid="19"/>
                                        </p:tgtEl>
                                        <p:attrNameLst>
                                          <p:attrName>ppt_h</p:attrName>
                                        </p:attrNameLst>
                                      </p:cBhvr>
                                      <p:tavLst>
                                        <p:tav tm="0">
                                          <p:val>
                                            <p:fltVal val="0"/>
                                          </p:val>
                                        </p:tav>
                                        <p:tav tm="100000">
                                          <p:val>
                                            <p:strVal val="#ppt_h"/>
                                          </p:val>
                                        </p:tav>
                                      </p:tavLst>
                                    </p:anim>
                                    <p:animEffect transition="in" filter="fade">
                                      <p:cBhvr>
                                        <p:cTn id="24" dur="4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400" fill="hold"/>
                                        <p:tgtEl>
                                          <p:spTgt spid="17"/>
                                        </p:tgtEl>
                                        <p:attrNameLst>
                                          <p:attrName>ppt_w</p:attrName>
                                        </p:attrNameLst>
                                      </p:cBhvr>
                                      <p:tavLst>
                                        <p:tav tm="0">
                                          <p:val>
                                            <p:fltVal val="0"/>
                                          </p:val>
                                        </p:tav>
                                        <p:tav tm="100000">
                                          <p:val>
                                            <p:strVal val="#ppt_w"/>
                                          </p:val>
                                        </p:tav>
                                      </p:tavLst>
                                    </p:anim>
                                    <p:anim calcmode="lin" valueType="num">
                                      <p:cBhvr>
                                        <p:cTn id="30" dur="400" fill="hold"/>
                                        <p:tgtEl>
                                          <p:spTgt spid="17"/>
                                        </p:tgtEl>
                                        <p:attrNameLst>
                                          <p:attrName>ppt_h</p:attrName>
                                        </p:attrNameLst>
                                      </p:cBhvr>
                                      <p:tavLst>
                                        <p:tav tm="0">
                                          <p:val>
                                            <p:fltVal val="0"/>
                                          </p:val>
                                        </p:tav>
                                        <p:tav tm="100000">
                                          <p:val>
                                            <p:strVal val="#ppt_h"/>
                                          </p:val>
                                        </p:tav>
                                      </p:tavLst>
                                    </p:anim>
                                    <p:animEffect transition="in" filter="fade">
                                      <p:cBhvr>
                                        <p:cTn id="31" dur="400"/>
                                        <p:tgtEl>
                                          <p:spTgt spid="17"/>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p:cTn id="34" dur="400" fill="hold"/>
                                        <p:tgtEl>
                                          <p:spTgt spid="2"/>
                                        </p:tgtEl>
                                        <p:attrNameLst>
                                          <p:attrName>ppt_w</p:attrName>
                                        </p:attrNameLst>
                                      </p:cBhvr>
                                      <p:tavLst>
                                        <p:tav tm="0">
                                          <p:val>
                                            <p:fltVal val="0"/>
                                          </p:val>
                                        </p:tav>
                                        <p:tav tm="100000">
                                          <p:val>
                                            <p:strVal val="#ppt_w"/>
                                          </p:val>
                                        </p:tav>
                                      </p:tavLst>
                                    </p:anim>
                                    <p:anim calcmode="lin" valueType="num">
                                      <p:cBhvr>
                                        <p:cTn id="35" dur="400" fill="hold"/>
                                        <p:tgtEl>
                                          <p:spTgt spid="2"/>
                                        </p:tgtEl>
                                        <p:attrNameLst>
                                          <p:attrName>ppt_h</p:attrName>
                                        </p:attrNameLst>
                                      </p:cBhvr>
                                      <p:tavLst>
                                        <p:tav tm="0">
                                          <p:val>
                                            <p:fltVal val="0"/>
                                          </p:val>
                                        </p:tav>
                                        <p:tav tm="100000">
                                          <p:val>
                                            <p:strVal val="#ppt_h"/>
                                          </p:val>
                                        </p:tav>
                                      </p:tavLst>
                                    </p:anim>
                                    <p:animEffect transition="in" filter="fade">
                                      <p:cBhvr>
                                        <p:cTn id="36"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Espace réservé du contenu 6">
            <a:extLst>
              <a:ext uri="{FF2B5EF4-FFF2-40B4-BE49-F238E27FC236}">
                <a16:creationId xmlns:a16="http://schemas.microsoft.com/office/drawing/2014/main" id="{088D3B92-A9FA-4C57-A64B-B036627C7DDC}"/>
              </a:ext>
            </a:extLst>
          </p:cNvPr>
          <p:cNvGraphicFramePr>
            <a:graphicFrameLocks noGrp="1"/>
          </p:cNvGraphicFramePr>
          <p:nvPr>
            <p:ph idx="1"/>
            <p:extLst>
              <p:ext uri="{D42A27DB-BD31-4B8C-83A1-F6EECF244321}">
                <p14:modId xmlns:p14="http://schemas.microsoft.com/office/powerpoint/2010/main" val="1415537024"/>
              </p:ext>
            </p:extLst>
          </p:nvPr>
        </p:nvGraphicFramePr>
        <p:xfrm>
          <a:off x="838200" y="65647"/>
          <a:ext cx="10515600" cy="3584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Espace réservé du numéro de diapositive 4">
            <a:extLst>
              <a:ext uri="{FF2B5EF4-FFF2-40B4-BE49-F238E27FC236}">
                <a16:creationId xmlns:a16="http://schemas.microsoft.com/office/drawing/2014/main" id="{5F629AAE-2B6A-45ED-A701-1967BF5BB704}"/>
              </a:ext>
            </a:extLst>
          </p:cNvPr>
          <p:cNvSpPr>
            <a:spLocks noGrp="1"/>
          </p:cNvSpPr>
          <p:nvPr>
            <p:ph type="sldNum" sz="quarter" idx="12"/>
          </p:nvPr>
        </p:nvSpPr>
        <p:spPr/>
        <p:txBody>
          <a:bodyPr/>
          <a:lstStyle/>
          <a:p>
            <a:fld id="{B296CC3A-4777-4421-B37D-624034580792}" type="slidenum">
              <a:rPr lang="en-GB" smtClean="0">
                <a:solidFill>
                  <a:schemeClr val="bg1"/>
                </a:solidFill>
              </a:rPr>
              <a:t>2</a:t>
            </a:fld>
            <a:endParaRPr lang="en-GB" dirty="0">
              <a:solidFill>
                <a:schemeClr val="bg1"/>
              </a:solidFill>
            </a:endParaRPr>
          </a:p>
        </p:txBody>
      </p:sp>
      <p:pic>
        <p:nvPicPr>
          <p:cNvPr id="18" name="Image 17">
            <a:extLst>
              <a:ext uri="{FF2B5EF4-FFF2-40B4-BE49-F238E27FC236}">
                <a16:creationId xmlns:a16="http://schemas.microsoft.com/office/drawing/2014/main" id="{A5645323-E1C3-4484-9708-1D90A025D1B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616054" y="700015"/>
            <a:ext cx="2473825" cy="1832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 18">
            <a:extLst>
              <a:ext uri="{FF2B5EF4-FFF2-40B4-BE49-F238E27FC236}">
                <a16:creationId xmlns:a16="http://schemas.microsoft.com/office/drawing/2014/main" id="{43522981-9535-4AC1-B715-AA3E96BD0A14}"/>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164883" y="4044513"/>
            <a:ext cx="2594205" cy="1730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Image 19">
            <a:extLst>
              <a:ext uri="{FF2B5EF4-FFF2-40B4-BE49-F238E27FC236}">
                <a16:creationId xmlns:a16="http://schemas.microsoft.com/office/drawing/2014/main" id="{0BAAB630-655A-4EF5-8A38-C749515AAF98}"/>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02622" y="4044513"/>
            <a:ext cx="2575515" cy="1730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Image 20">
            <a:extLst>
              <a:ext uri="{FF2B5EF4-FFF2-40B4-BE49-F238E27FC236}">
                <a16:creationId xmlns:a16="http://schemas.microsoft.com/office/drawing/2014/main" id="{1B54A303-CF41-4890-AAD0-52BA330FE700}"/>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8190267" y="2211838"/>
            <a:ext cx="2525051" cy="1626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Espace réservé du contenu 2">
            <a:extLst>
              <a:ext uri="{FF2B5EF4-FFF2-40B4-BE49-F238E27FC236}">
                <a16:creationId xmlns:a16="http://schemas.microsoft.com/office/drawing/2014/main" id="{04C127F8-7CEB-451E-BDFE-66780A2A79C6}"/>
              </a:ext>
            </a:extLst>
          </p:cNvPr>
          <p:cNvSpPr txBox="1">
            <a:spLocks/>
          </p:cNvSpPr>
          <p:nvPr/>
        </p:nvSpPr>
        <p:spPr bwMode="auto">
          <a:xfrm>
            <a:off x="-618129" y="925672"/>
            <a:ext cx="4417016" cy="1383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711200">
              <a:spcBef>
                <a:spcPct val="20000"/>
              </a:spcBef>
              <a:spcAft>
                <a:spcPts val="600"/>
              </a:spcAft>
              <a:buClr>
                <a:srgbClr val="1287C3"/>
              </a:buClr>
              <a:buSzPct val="145000"/>
              <a:buFont typeface="Arial" panose="020B0604020202020204" pitchFamily="34" charset="0"/>
              <a:buChar char="•"/>
              <a:defRPr sz="2400">
                <a:solidFill>
                  <a:schemeClr val="tx1"/>
                </a:solidFill>
                <a:latin typeface="Corbel" panose="020B0503020204020204" pitchFamily="34" charset="0"/>
              </a:defRPr>
            </a:lvl1pPr>
            <a:lvl2pPr marL="742950" indent="-285750">
              <a:spcBef>
                <a:spcPct val="20000"/>
              </a:spcBef>
              <a:spcAft>
                <a:spcPts val="600"/>
              </a:spcAft>
              <a:buClr>
                <a:srgbClr val="1287C3"/>
              </a:buClr>
              <a:buSzPct val="145000"/>
              <a:buFont typeface="Arial" panose="020B0604020202020204" pitchFamily="34" charset="0"/>
              <a:buChar char="•"/>
              <a:defRPr sz="2000">
                <a:solidFill>
                  <a:schemeClr val="tx1"/>
                </a:solidFill>
                <a:latin typeface="Corbel" panose="020B0503020204020204" pitchFamily="34" charset="0"/>
              </a:defRPr>
            </a:lvl2pPr>
            <a:lvl3pPr marL="1200150" indent="-285750">
              <a:spcBef>
                <a:spcPct val="20000"/>
              </a:spcBef>
              <a:spcAft>
                <a:spcPts val="600"/>
              </a:spcAft>
              <a:buClr>
                <a:srgbClr val="1287C3"/>
              </a:buClr>
              <a:buSzPct val="145000"/>
              <a:buFont typeface="Arial" panose="020B0604020202020204" pitchFamily="34" charset="0"/>
              <a:buChar char="•"/>
              <a:defRPr>
                <a:solidFill>
                  <a:schemeClr val="tx1"/>
                </a:solidFill>
                <a:latin typeface="Corbel" panose="020B0503020204020204" pitchFamily="34" charset="0"/>
              </a:defRPr>
            </a:lvl3pPr>
            <a:lvl4pPr marL="1543050" indent="-171450">
              <a:spcBef>
                <a:spcPct val="20000"/>
              </a:spcBef>
              <a:spcAft>
                <a:spcPts val="600"/>
              </a:spcAft>
              <a:buClr>
                <a:srgbClr val="1287C3"/>
              </a:buClr>
              <a:buSzPct val="145000"/>
              <a:buFont typeface="Arial" panose="020B0604020202020204" pitchFamily="34" charset="0"/>
              <a:buChar char="•"/>
              <a:defRPr sz="1600">
                <a:solidFill>
                  <a:schemeClr val="tx1"/>
                </a:solidFill>
                <a:latin typeface="Corbel" panose="020B0503020204020204" pitchFamily="34" charset="0"/>
              </a:defRPr>
            </a:lvl4pPr>
            <a:lvl5pPr marL="2000250" indent="-17145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5pPr>
            <a:lvl6pPr marL="2457450" indent="-171450" defTabSz="457200" eaLnBrk="0" fontAlgn="base" hangingPunct="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6pPr>
            <a:lvl7pPr marL="2914650" indent="-171450" defTabSz="457200" eaLnBrk="0" fontAlgn="base" hangingPunct="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7pPr>
            <a:lvl8pPr marL="3371850" indent="-171450" defTabSz="457200" eaLnBrk="0" fontAlgn="base" hangingPunct="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8pPr>
            <a:lvl9pPr marL="3829050" indent="-171450" defTabSz="457200" eaLnBrk="0" fontAlgn="base" hangingPunct="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9pPr>
          </a:lstStyle>
          <a:p>
            <a:pPr eaLnBrk="1" hangingPunct="1">
              <a:spcBef>
                <a:spcPts val="0"/>
              </a:spcBef>
              <a:spcAft>
                <a:spcPts val="0"/>
              </a:spcAft>
              <a:buFont typeface="Arial" panose="020B0604020202020204" pitchFamily="34" charset="0"/>
              <a:buNone/>
            </a:pPr>
            <a:r>
              <a:rPr lang="fr-FR" altLang="fr-FR" sz="2000" dirty="0">
                <a:solidFill>
                  <a:schemeClr val="bg1"/>
                </a:solidFill>
                <a:latin typeface="Calibri" panose="020F0502020204030204" pitchFamily="34" charset="0"/>
                <a:ea typeface="Century Gothic" panose="020B0502020202020204" pitchFamily="34" charset="0"/>
                <a:cs typeface="Century Gothic" panose="020B0502020202020204" pitchFamily="34" charset="0"/>
              </a:rPr>
              <a:t>Moteur à combustion</a:t>
            </a:r>
          </a:p>
          <a:p>
            <a:pPr eaLnBrk="1" hangingPunct="1">
              <a:spcBef>
                <a:spcPts val="0"/>
              </a:spcBef>
              <a:spcAft>
                <a:spcPts val="0"/>
              </a:spcAft>
              <a:buFont typeface="Arial" panose="020B0604020202020204" pitchFamily="34" charset="0"/>
              <a:buNone/>
            </a:pPr>
            <a:r>
              <a:rPr lang="fr-FR" altLang="fr-FR" sz="2000" dirty="0">
                <a:solidFill>
                  <a:srgbClr val="FFC000"/>
                </a:solidFill>
                <a:latin typeface="Calibri" panose="020F0502020204030204" pitchFamily="34" charset="0"/>
                <a:ea typeface="Century Gothic" panose="020B0502020202020204" pitchFamily="34" charset="0"/>
                <a:cs typeface="Century Gothic" panose="020B0502020202020204" pitchFamily="34" charset="0"/>
              </a:rPr>
              <a:t>Mélange carburant - comburant</a:t>
            </a:r>
          </a:p>
        </p:txBody>
      </p:sp>
      <p:sp>
        <p:nvSpPr>
          <p:cNvPr id="23" name="Espace réservé du contenu 2">
            <a:extLst>
              <a:ext uri="{FF2B5EF4-FFF2-40B4-BE49-F238E27FC236}">
                <a16:creationId xmlns:a16="http://schemas.microsoft.com/office/drawing/2014/main" id="{1E308F08-0E43-4901-BED9-1F5D1D8DE775}"/>
              </a:ext>
            </a:extLst>
          </p:cNvPr>
          <p:cNvSpPr txBox="1">
            <a:spLocks/>
          </p:cNvSpPr>
          <p:nvPr/>
        </p:nvSpPr>
        <p:spPr bwMode="auto">
          <a:xfrm>
            <a:off x="4257041" y="2909342"/>
            <a:ext cx="4000886" cy="44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711200">
              <a:spcBef>
                <a:spcPct val="20000"/>
              </a:spcBef>
              <a:spcAft>
                <a:spcPts val="600"/>
              </a:spcAft>
              <a:buClr>
                <a:srgbClr val="1287C3"/>
              </a:buClr>
              <a:buSzPct val="145000"/>
              <a:buFont typeface="Arial" panose="020B0604020202020204" pitchFamily="34" charset="0"/>
              <a:buChar char="•"/>
              <a:defRPr sz="2400">
                <a:solidFill>
                  <a:schemeClr val="tx1"/>
                </a:solidFill>
                <a:latin typeface="Corbel" panose="020B0503020204020204" pitchFamily="34" charset="0"/>
              </a:defRPr>
            </a:lvl1pPr>
            <a:lvl2pPr marL="742950" indent="-285750">
              <a:spcBef>
                <a:spcPct val="20000"/>
              </a:spcBef>
              <a:spcAft>
                <a:spcPts val="600"/>
              </a:spcAft>
              <a:buClr>
                <a:srgbClr val="1287C3"/>
              </a:buClr>
              <a:buSzPct val="145000"/>
              <a:buFont typeface="Arial" panose="020B0604020202020204" pitchFamily="34" charset="0"/>
              <a:buChar char="•"/>
              <a:defRPr sz="2000">
                <a:solidFill>
                  <a:schemeClr val="tx1"/>
                </a:solidFill>
                <a:latin typeface="Corbel" panose="020B0503020204020204" pitchFamily="34" charset="0"/>
              </a:defRPr>
            </a:lvl2pPr>
            <a:lvl3pPr marL="1200150" indent="-285750">
              <a:spcBef>
                <a:spcPct val="20000"/>
              </a:spcBef>
              <a:spcAft>
                <a:spcPts val="600"/>
              </a:spcAft>
              <a:buClr>
                <a:srgbClr val="1287C3"/>
              </a:buClr>
              <a:buSzPct val="145000"/>
              <a:buFont typeface="Arial" panose="020B0604020202020204" pitchFamily="34" charset="0"/>
              <a:buChar char="•"/>
              <a:defRPr>
                <a:solidFill>
                  <a:schemeClr val="tx1"/>
                </a:solidFill>
                <a:latin typeface="Corbel" panose="020B0503020204020204" pitchFamily="34" charset="0"/>
              </a:defRPr>
            </a:lvl3pPr>
            <a:lvl4pPr marL="1543050" indent="-171450">
              <a:spcBef>
                <a:spcPct val="20000"/>
              </a:spcBef>
              <a:spcAft>
                <a:spcPts val="600"/>
              </a:spcAft>
              <a:buClr>
                <a:srgbClr val="1287C3"/>
              </a:buClr>
              <a:buSzPct val="145000"/>
              <a:buFont typeface="Arial" panose="020B0604020202020204" pitchFamily="34" charset="0"/>
              <a:buChar char="•"/>
              <a:defRPr sz="1600">
                <a:solidFill>
                  <a:schemeClr val="tx1"/>
                </a:solidFill>
                <a:latin typeface="Corbel" panose="020B0503020204020204" pitchFamily="34" charset="0"/>
              </a:defRPr>
            </a:lvl4pPr>
            <a:lvl5pPr marL="2000250" indent="-17145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5pPr>
            <a:lvl6pPr marL="2457450" indent="-171450" defTabSz="457200" eaLnBrk="0" fontAlgn="base" hangingPunct="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6pPr>
            <a:lvl7pPr marL="2914650" indent="-171450" defTabSz="457200" eaLnBrk="0" fontAlgn="base" hangingPunct="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7pPr>
            <a:lvl8pPr marL="3371850" indent="-171450" defTabSz="457200" eaLnBrk="0" fontAlgn="base" hangingPunct="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8pPr>
            <a:lvl9pPr marL="3829050" indent="-171450" defTabSz="457200" eaLnBrk="0" fontAlgn="base" hangingPunct="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9pPr>
          </a:lstStyle>
          <a:p>
            <a:pPr eaLnBrk="1" hangingPunct="1">
              <a:spcBef>
                <a:spcPts val="0"/>
              </a:spcBef>
              <a:spcAft>
                <a:spcPts val="0"/>
              </a:spcAft>
              <a:buFont typeface="Arial" panose="020B0604020202020204" pitchFamily="34" charset="0"/>
              <a:buNone/>
            </a:pPr>
            <a:r>
              <a:rPr lang="fr-FR" altLang="fr-FR" sz="2000" dirty="0">
                <a:solidFill>
                  <a:schemeClr val="bg1"/>
                </a:solidFill>
                <a:latin typeface="Calibri" panose="020F0502020204030204" pitchFamily="34" charset="0"/>
                <a:ea typeface="Century Gothic" panose="020B0502020202020204" pitchFamily="34" charset="0"/>
                <a:cs typeface="Century Gothic" panose="020B0502020202020204" pitchFamily="34" charset="0"/>
              </a:rPr>
              <a:t>Pollution environnementale</a:t>
            </a:r>
          </a:p>
          <a:p>
            <a:pPr eaLnBrk="1" hangingPunct="1">
              <a:spcBef>
                <a:spcPts val="0"/>
              </a:spcBef>
              <a:spcAft>
                <a:spcPts val="0"/>
              </a:spcAft>
              <a:buFont typeface="Arial" panose="020B0604020202020204" pitchFamily="34" charset="0"/>
              <a:buNone/>
            </a:pPr>
            <a:r>
              <a:rPr lang="fr-FR" altLang="fr-FR" sz="2000" dirty="0">
                <a:solidFill>
                  <a:srgbClr val="FFC000"/>
                </a:solidFill>
                <a:latin typeface="Calibri" panose="020F0502020204030204" pitchFamily="34" charset="0"/>
              </a:rPr>
              <a:t>Émission de gaz polluants</a:t>
            </a:r>
          </a:p>
        </p:txBody>
      </p:sp>
      <p:sp>
        <p:nvSpPr>
          <p:cNvPr id="24" name="Espace réservé du contenu 2">
            <a:extLst>
              <a:ext uri="{FF2B5EF4-FFF2-40B4-BE49-F238E27FC236}">
                <a16:creationId xmlns:a16="http://schemas.microsoft.com/office/drawing/2014/main" id="{E1FFCBC2-66B5-4D2B-B2A9-63E6468D4828}"/>
              </a:ext>
            </a:extLst>
          </p:cNvPr>
          <p:cNvSpPr txBox="1">
            <a:spLocks/>
          </p:cNvSpPr>
          <p:nvPr/>
        </p:nvSpPr>
        <p:spPr bwMode="auto">
          <a:xfrm>
            <a:off x="302622" y="3019713"/>
            <a:ext cx="2743199" cy="818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363538">
              <a:spcBef>
                <a:spcPct val="20000"/>
              </a:spcBef>
              <a:spcAft>
                <a:spcPts val="600"/>
              </a:spcAft>
              <a:buClr>
                <a:srgbClr val="1287C3"/>
              </a:buClr>
              <a:buSzPct val="145000"/>
              <a:buFont typeface="Arial" panose="020B0604020202020204" pitchFamily="34" charset="0"/>
              <a:buChar char="•"/>
              <a:defRPr sz="2400">
                <a:solidFill>
                  <a:schemeClr val="tx1"/>
                </a:solidFill>
                <a:latin typeface="Corbel" panose="020B0503020204020204" pitchFamily="34" charset="0"/>
              </a:defRPr>
            </a:lvl1pPr>
            <a:lvl2pPr marL="742950" indent="-285750">
              <a:spcBef>
                <a:spcPct val="20000"/>
              </a:spcBef>
              <a:spcAft>
                <a:spcPts val="600"/>
              </a:spcAft>
              <a:buClr>
                <a:srgbClr val="1287C3"/>
              </a:buClr>
              <a:buSzPct val="145000"/>
              <a:buFont typeface="Arial" panose="020B0604020202020204" pitchFamily="34" charset="0"/>
              <a:buChar char="•"/>
              <a:defRPr sz="2000">
                <a:solidFill>
                  <a:schemeClr val="tx1"/>
                </a:solidFill>
                <a:latin typeface="Corbel" panose="020B0503020204020204" pitchFamily="34" charset="0"/>
              </a:defRPr>
            </a:lvl2pPr>
            <a:lvl3pPr marL="1200150" indent="-285750">
              <a:spcBef>
                <a:spcPct val="20000"/>
              </a:spcBef>
              <a:spcAft>
                <a:spcPts val="600"/>
              </a:spcAft>
              <a:buClr>
                <a:srgbClr val="1287C3"/>
              </a:buClr>
              <a:buSzPct val="145000"/>
              <a:buFont typeface="Arial" panose="020B0604020202020204" pitchFamily="34" charset="0"/>
              <a:buChar char="•"/>
              <a:defRPr>
                <a:solidFill>
                  <a:schemeClr val="tx1"/>
                </a:solidFill>
                <a:latin typeface="Corbel" panose="020B0503020204020204" pitchFamily="34" charset="0"/>
              </a:defRPr>
            </a:lvl3pPr>
            <a:lvl4pPr marL="1543050" indent="-171450">
              <a:spcBef>
                <a:spcPct val="20000"/>
              </a:spcBef>
              <a:spcAft>
                <a:spcPts val="600"/>
              </a:spcAft>
              <a:buClr>
                <a:srgbClr val="1287C3"/>
              </a:buClr>
              <a:buSzPct val="145000"/>
              <a:buFont typeface="Arial" panose="020B0604020202020204" pitchFamily="34" charset="0"/>
              <a:buChar char="•"/>
              <a:defRPr sz="1600">
                <a:solidFill>
                  <a:schemeClr val="tx1"/>
                </a:solidFill>
                <a:latin typeface="Corbel" panose="020B0503020204020204" pitchFamily="34" charset="0"/>
              </a:defRPr>
            </a:lvl4pPr>
            <a:lvl5pPr marL="2000250" indent="-17145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5pPr>
            <a:lvl6pPr marL="2457450" indent="-171450" defTabSz="457200" eaLnBrk="0" fontAlgn="base" hangingPunct="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6pPr>
            <a:lvl7pPr marL="2914650" indent="-171450" defTabSz="457200" eaLnBrk="0" fontAlgn="base" hangingPunct="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7pPr>
            <a:lvl8pPr marL="3371850" indent="-171450" defTabSz="457200" eaLnBrk="0" fontAlgn="base" hangingPunct="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8pPr>
            <a:lvl9pPr marL="3829050" indent="-171450" defTabSz="457200" eaLnBrk="0" fontAlgn="base" hangingPunct="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9pPr>
          </a:lstStyle>
          <a:p>
            <a:pPr>
              <a:spcBef>
                <a:spcPts val="0"/>
              </a:spcBef>
              <a:spcAft>
                <a:spcPts val="0"/>
              </a:spcAft>
              <a:buSzPct val="150000"/>
              <a:buFont typeface="Arial" panose="020B0604020202020204" pitchFamily="34" charset="0"/>
              <a:buNone/>
            </a:pPr>
            <a:r>
              <a:rPr lang="fr-FR" altLang="fr-FR" sz="2000" dirty="0">
                <a:solidFill>
                  <a:schemeClr val="bg1"/>
                </a:solidFill>
                <a:latin typeface="Calibri" panose="020F0502020204030204" pitchFamily="34" charset="0"/>
                <a:ea typeface="Century Gothic" panose="020B0502020202020204" pitchFamily="34" charset="0"/>
                <a:cs typeface="Century Gothic" panose="020B0502020202020204" pitchFamily="34" charset="0"/>
              </a:rPr>
              <a:t>Pile à combustible</a:t>
            </a:r>
          </a:p>
          <a:p>
            <a:pPr>
              <a:spcBef>
                <a:spcPts val="0"/>
              </a:spcBef>
              <a:spcAft>
                <a:spcPts val="0"/>
              </a:spcAft>
              <a:buSzPct val="150000"/>
              <a:buFont typeface="Arial" panose="020B0604020202020204" pitchFamily="34" charset="0"/>
              <a:buNone/>
            </a:pPr>
            <a:r>
              <a:rPr lang="fr-FR" altLang="fr-FR" sz="2000" dirty="0">
                <a:solidFill>
                  <a:srgbClr val="FFC000"/>
                </a:solidFill>
                <a:latin typeface="Calibri" panose="020F0502020204030204" pitchFamily="34" charset="0"/>
                <a:ea typeface="Century Gothic" panose="020B0502020202020204" pitchFamily="34" charset="0"/>
                <a:cs typeface="Century Gothic" panose="020B0502020202020204" pitchFamily="34" charset="0"/>
              </a:rPr>
              <a:t>Fuites d’hydrogène</a:t>
            </a:r>
          </a:p>
        </p:txBody>
      </p:sp>
      <p:sp>
        <p:nvSpPr>
          <p:cNvPr id="15" name="Rectangle 14">
            <a:extLst>
              <a:ext uri="{FF2B5EF4-FFF2-40B4-BE49-F238E27FC236}">
                <a16:creationId xmlns:a16="http://schemas.microsoft.com/office/drawing/2014/main" id="{F240041F-08AC-4AD8-A1C3-5FB1473DCFF3}"/>
              </a:ext>
            </a:extLst>
          </p:cNvPr>
          <p:cNvSpPr/>
          <p:nvPr/>
        </p:nvSpPr>
        <p:spPr>
          <a:xfrm>
            <a:off x="0" y="498393"/>
            <a:ext cx="12192000" cy="45719"/>
          </a:xfrm>
          <a:prstGeom prst="rect">
            <a:avLst/>
          </a:prstGeom>
          <a:solidFill>
            <a:srgbClr val="2A4982"/>
          </a:solidFill>
          <a:ln w="12700">
            <a:solidFill>
              <a:srgbClr val="2A49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Image 1">
            <a:extLst>
              <a:ext uri="{FF2B5EF4-FFF2-40B4-BE49-F238E27FC236}">
                <a16:creationId xmlns:a16="http://schemas.microsoft.com/office/drawing/2014/main" id="{DD5C8218-E5A4-4593-9B27-14B0F6A348D2}"/>
              </a:ext>
            </a:extLst>
          </p:cNvPr>
          <p:cNvPicPr>
            <a:picLocks noChangeAspect="1"/>
          </p:cNvPicPr>
          <p:nvPr/>
        </p:nvPicPr>
        <p:blipFill>
          <a:blip r:embed="rId11"/>
          <a:stretch>
            <a:fillRect/>
          </a:stretch>
        </p:blipFill>
        <p:spPr>
          <a:xfrm>
            <a:off x="8921157" y="4044601"/>
            <a:ext cx="2594205" cy="1728121"/>
          </a:xfrm>
          <a:prstGeom prst="rect">
            <a:avLst/>
          </a:prstGeom>
        </p:spPr>
      </p:pic>
      <p:pic>
        <p:nvPicPr>
          <p:cNvPr id="9" name="Image 8">
            <a:extLst>
              <a:ext uri="{FF2B5EF4-FFF2-40B4-BE49-F238E27FC236}">
                <a16:creationId xmlns:a16="http://schemas.microsoft.com/office/drawing/2014/main" id="{5DF8D4EC-6D5C-4D6D-8264-BB0EDE345EAA}"/>
              </a:ext>
            </a:extLst>
          </p:cNvPr>
          <p:cNvPicPr>
            <a:picLocks noChangeAspect="1"/>
          </p:cNvPicPr>
          <p:nvPr/>
        </p:nvPicPr>
        <p:blipFill>
          <a:blip r:embed="rId12"/>
          <a:stretch>
            <a:fillRect/>
          </a:stretch>
        </p:blipFill>
        <p:spPr>
          <a:xfrm>
            <a:off x="6043020" y="4044512"/>
            <a:ext cx="2594207" cy="1726957"/>
          </a:xfrm>
          <a:prstGeom prst="rect">
            <a:avLst/>
          </a:prstGeom>
        </p:spPr>
      </p:pic>
      <p:sp>
        <p:nvSpPr>
          <p:cNvPr id="27" name="Espace réservé du contenu 2">
            <a:extLst>
              <a:ext uri="{FF2B5EF4-FFF2-40B4-BE49-F238E27FC236}">
                <a16:creationId xmlns:a16="http://schemas.microsoft.com/office/drawing/2014/main" id="{4AE7076F-7C04-4F40-AC0A-642FCD9F30CA}"/>
              </a:ext>
            </a:extLst>
          </p:cNvPr>
          <p:cNvSpPr txBox="1">
            <a:spLocks/>
          </p:cNvSpPr>
          <p:nvPr/>
        </p:nvSpPr>
        <p:spPr bwMode="auto">
          <a:xfrm>
            <a:off x="633413" y="5768702"/>
            <a:ext cx="2187574"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363538">
              <a:spcBef>
                <a:spcPct val="20000"/>
              </a:spcBef>
              <a:spcAft>
                <a:spcPts val="600"/>
              </a:spcAft>
              <a:buClr>
                <a:srgbClr val="1287C3"/>
              </a:buClr>
              <a:buSzPct val="145000"/>
              <a:buFont typeface="Arial" panose="020B0604020202020204" pitchFamily="34" charset="0"/>
              <a:buChar char="•"/>
              <a:defRPr sz="2400">
                <a:solidFill>
                  <a:schemeClr val="tx1"/>
                </a:solidFill>
                <a:latin typeface="Corbel" panose="020B0503020204020204" pitchFamily="34" charset="0"/>
              </a:defRPr>
            </a:lvl1pPr>
            <a:lvl2pPr marL="742950" indent="-285750">
              <a:spcBef>
                <a:spcPct val="20000"/>
              </a:spcBef>
              <a:spcAft>
                <a:spcPts val="600"/>
              </a:spcAft>
              <a:buClr>
                <a:srgbClr val="1287C3"/>
              </a:buClr>
              <a:buSzPct val="145000"/>
              <a:buFont typeface="Arial" panose="020B0604020202020204" pitchFamily="34" charset="0"/>
              <a:buChar char="•"/>
              <a:defRPr sz="2000">
                <a:solidFill>
                  <a:schemeClr val="tx1"/>
                </a:solidFill>
                <a:latin typeface="Corbel" panose="020B0503020204020204" pitchFamily="34" charset="0"/>
              </a:defRPr>
            </a:lvl2pPr>
            <a:lvl3pPr marL="1200150" indent="-285750">
              <a:spcBef>
                <a:spcPct val="20000"/>
              </a:spcBef>
              <a:spcAft>
                <a:spcPts val="600"/>
              </a:spcAft>
              <a:buClr>
                <a:srgbClr val="1287C3"/>
              </a:buClr>
              <a:buSzPct val="145000"/>
              <a:buFont typeface="Arial" panose="020B0604020202020204" pitchFamily="34" charset="0"/>
              <a:buChar char="•"/>
              <a:defRPr>
                <a:solidFill>
                  <a:schemeClr val="tx1"/>
                </a:solidFill>
                <a:latin typeface="Corbel" panose="020B0503020204020204" pitchFamily="34" charset="0"/>
              </a:defRPr>
            </a:lvl3pPr>
            <a:lvl4pPr marL="1543050" indent="-171450">
              <a:spcBef>
                <a:spcPct val="20000"/>
              </a:spcBef>
              <a:spcAft>
                <a:spcPts val="600"/>
              </a:spcAft>
              <a:buClr>
                <a:srgbClr val="1287C3"/>
              </a:buClr>
              <a:buSzPct val="145000"/>
              <a:buFont typeface="Arial" panose="020B0604020202020204" pitchFamily="34" charset="0"/>
              <a:buChar char="•"/>
              <a:defRPr sz="1600">
                <a:solidFill>
                  <a:schemeClr val="tx1"/>
                </a:solidFill>
                <a:latin typeface="Corbel" panose="020B0503020204020204" pitchFamily="34" charset="0"/>
              </a:defRPr>
            </a:lvl4pPr>
            <a:lvl5pPr marL="2000250" indent="-17145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5pPr>
            <a:lvl6pPr marL="2457450" indent="-171450" defTabSz="457200" eaLnBrk="0" fontAlgn="base" hangingPunct="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6pPr>
            <a:lvl7pPr marL="2914650" indent="-171450" defTabSz="457200" eaLnBrk="0" fontAlgn="base" hangingPunct="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7pPr>
            <a:lvl8pPr marL="3371850" indent="-171450" defTabSz="457200" eaLnBrk="0" fontAlgn="base" hangingPunct="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8pPr>
            <a:lvl9pPr marL="3829050" indent="-171450" defTabSz="457200" eaLnBrk="0" fontAlgn="base" hangingPunct="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9pPr>
          </a:lstStyle>
          <a:p>
            <a:pPr>
              <a:buSzPct val="150000"/>
              <a:buFont typeface="Arial" panose="020B0604020202020204" pitchFamily="34" charset="0"/>
              <a:buNone/>
            </a:pPr>
            <a:r>
              <a:rPr lang="fr-FR" altLang="fr-FR" sz="1800" dirty="0">
                <a:solidFill>
                  <a:schemeClr val="bg1"/>
                </a:solidFill>
                <a:latin typeface="Calibri" panose="020F0502020204030204" pitchFamily="34" charset="0"/>
                <a:ea typeface="Century Gothic" panose="020B0502020202020204" pitchFamily="34" charset="0"/>
                <a:cs typeface="Century Gothic" panose="020B0502020202020204" pitchFamily="34" charset="0"/>
              </a:rPr>
              <a:t>Production</a:t>
            </a:r>
            <a:endParaRPr lang="fr-FR" altLang="fr-FR" sz="1800" baseline="-25000" dirty="0">
              <a:solidFill>
                <a:schemeClr val="bg1"/>
              </a:solidFill>
              <a:latin typeface="Calibri" panose="020F0502020204030204" pitchFamily="34" charset="0"/>
              <a:ea typeface="Century Gothic" panose="020B0502020202020204" pitchFamily="34" charset="0"/>
              <a:cs typeface="Century Gothic" panose="020B0502020202020204" pitchFamily="34" charset="0"/>
            </a:endParaRPr>
          </a:p>
        </p:txBody>
      </p:sp>
      <p:sp>
        <p:nvSpPr>
          <p:cNvPr id="28" name="Espace réservé du contenu 2">
            <a:extLst>
              <a:ext uri="{FF2B5EF4-FFF2-40B4-BE49-F238E27FC236}">
                <a16:creationId xmlns:a16="http://schemas.microsoft.com/office/drawing/2014/main" id="{3E2B1121-C2C9-4A16-BB97-7A435BDE27F5}"/>
              </a:ext>
            </a:extLst>
          </p:cNvPr>
          <p:cNvSpPr txBox="1">
            <a:spLocks/>
          </p:cNvSpPr>
          <p:nvPr/>
        </p:nvSpPr>
        <p:spPr bwMode="auto">
          <a:xfrm>
            <a:off x="3511551" y="5767106"/>
            <a:ext cx="2187574"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363538">
              <a:spcBef>
                <a:spcPct val="20000"/>
              </a:spcBef>
              <a:spcAft>
                <a:spcPts val="600"/>
              </a:spcAft>
              <a:buClr>
                <a:srgbClr val="1287C3"/>
              </a:buClr>
              <a:buSzPct val="145000"/>
              <a:buFont typeface="Arial" panose="020B0604020202020204" pitchFamily="34" charset="0"/>
              <a:buChar char="•"/>
              <a:defRPr sz="2400">
                <a:solidFill>
                  <a:schemeClr val="tx1"/>
                </a:solidFill>
                <a:latin typeface="Corbel" panose="020B0503020204020204" pitchFamily="34" charset="0"/>
              </a:defRPr>
            </a:lvl1pPr>
            <a:lvl2pPr marL="742950" indent="-285750">
              <a:spcBef>
                <a:spcPct val="20000"/>
              </a:spcBef>
              <a:spcAft>
                <a:spcPts val="600"/>
              </a:spcAft>
              <a:buClr>
                <a:srgbClr val="1287C3"/>
              </a:buClr>
              <a:buSzPct val="145000"/>
              <a:buFont typeface="Arial" panose="020B0604020202020204" pitchFamily="34" charset="0"/>
              <a:buChar char="•"/>
              <a:defRPr sz="2000">
                <a:solidFill>
                  <a:schemeClr val="tx1"/>
                </a:solidFill>
                <a:latin typeface="Corbel" panose="020B0503020204020204" pitchFamily="34" charset="0"/>
              </a:defRPr>
            </a:lvl2pPr>
            <a:lvl3pPr marL="1200150" indent="-285750">
              <a:spcBef>
                <a:spcPct val="20000"/>
              </a:spcBef>
              <a:spcAft>
                <a:spcPts val="600"/>
              </a:spcAft>
              <a:buClr>
                <a:srgbClr val="1287C3"/>
              </a:buClr>
              <a:buSzPct val="145000"/>
              <a:buFont typeface="Arial" panose="020B0604020202020204" pitchFamily="34" charset="0"/>
              <a:buChar char="•"/>
              <a:defRPr>
                <a:solidFill>
                  <a:schemeClr val="tx1"/>
                </a:solidFill>
                <a:latin typeface="Corbel" panose="020B0503020204020204" pitchFamily="34" charset="0"/>
              </a:defRPr>
            </a:lvl3pPr>
            <a:lvl4pPr marL="1543050" indent="-171450">
              <a:spcBef>
                <a:spcPct val="20000"/>
              </a:spcBef>
              <a:spcAft>
                <a:spcPts val="600"/>
              </a:spcAft>
              <a:buClr>
                <a:srgbClr val="1287C3"/>
              </a:buClr>
              <a:buSzPct val="145000"/>
              <a:buFont typeface="Arial" panose="020B0604020202020204" pitchFamily="34" charset="0"/>
              <a:buChar char="•"/>
              <a:defRPr sz="1600">
                <a:solidFill>
                  <a:schemeClr val="tx1"/>
                </a:solidFill>
                <a:latin typeface="Corbel" panose="020B0503020204020204" pitchFamily="34" charset="0"/>
              </a:defRPr>
            </a:lvl4pPr>
            <a:lvl5pPr marL="2000250" indent="-17145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5pPr>
            <a:lvl6pPr marL="2457450" indent="-171450" defTabSz="457200" eaLnBrk="0" fontAlgn="base" hangingPunct="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6pPr>
            <a:lvl7pPr marL="2914650" indent="-171450" defTabSz="457200" eaLnBrk="0" fontAlgn="base" hangingPunct="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7pPr>
            <a:lvl8pPr marL="3371850" indent="-171450" defTabSz="457200" eaLnBrk="0" fontAlgn="base" hangingPunct="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8pPr>
            <a:lvl9pPr marL="3829050" indent="-171450" defTabSz="457200" eaLnBrk="0" fontAlgn="base" hangingPunct="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9pPr>
          </a:lstStyle>
          <a:p>
            <a:pPr marL="0" algn="ctr">
              <a:buSzPct val="150000"/>
              <a:buFont typeface="Arial" panose="020B0604020202020204" pitchFamily="34" charset="0"/>
              <a:buNone/>
            </a:pPr>
            <a:r>
              <a:rPr lang="fr-FR" altLang="fr-FR" sz="1800" dirty="0">
                <a:solidFill>
                  <a:schemeClr val="bg1"/>
                </a:solidFill>
                <a:latin typeface="Calibri" panose="020F0502020204030204" pitchFamily="34" charset="0"/>
                <a:ea typeface="Century Gothic" panose="020B0502020202020204" pitchFamily="34" charset="0"/>
                <a:cs typeface="Century Gothic" panose="020B0502020202020204" pitchFamily="34" charset="0"/>
              </a:rPr>
              <a:t>Stockage</a:t>
            </a:r>
            <a:endParaRPr lang="fr-FR" altLang="fr-FR" sz="1800" baseline="-25000" dirty="0">
              <a:solidFill>
                <a:schemeClr val="bg1"/>
              </a:solidFill>
              <a:latin typeface="Calibri" panose="020F0502020204030204" pitchFamily="34" charset="0"/>
              <a:ea typeface="Century Gothic" panose="020B0502020202020204" pitchFamily="34" charset="0"/>
              <a:cs typeface="Century Gothic" panose="020B0502020202020204" pitchFamily="34" charset="0"/>
            </a:endParaRPr>
          </a:p>
        </p:txBody>
      </p:sp>
      <p:sp>
        <p:nvSpPr>
          <p:cNvPr id="29" name="Espace réservé du contenu 2">
            <a:extLst>
              <a:ext uri="{FF2B5EF4-FFF2-40B4-BE49-F238E27FC236}">
                <a16:creationId xmlns:a16="http://schemas.microsoft.com/office/drawing/2014/main" id="{04324D76-6232-41F3-BA5E-E6DB7DE881C4}"/>
              </a:ext>
            </a:extLst>
          </p:cNvPr>
          <p:cNvSpPr txBox="1">
            <a:spLocks/>
          </p:cNvSpPr>
          <p:nvPr/>
        </p:nvSpPr>
        <p:spPr bwMode="auto">
          <a:xfrm>
            <a:off x="6375310" y="5766742"/>
            <a:ext cx="2187574"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363538">
              <a:spcBef>
                <a:spcPct val="20000"/>
              </a:spcBef>
              <a:spcAft>
                <a:spcPts val="600"/>
              </a:spcAft>
              <a:buClr>
                <a:srgbClr val="1287C3"/>
              </a:buClr>
              <a:buSzPct val="145000"/>
              <a:buFont typeface="Arial" panose="020B0604020202020204" pitchFamily="34" charset="0"/>
              <a:buChar char="•"/>
              <a:defRPr sz="2400">
                <a:solidFill>
                  <a:schemeClr val="tx1"/>
                </a:solidFill>
                <a:latin typeface="Corbel" panose="020B0503020204020204" pitchFamily="34" charset="0"/>
              </a:defRPr>
            </a:lvl1pPr>
            <a:lvl2pPr marL="742950" indent="-285750">
              <a:spcBef>
                <a:spcPct val="20000"/>
              </a:spcBef>
              <a:spcAft>
                <a:spcPts val="600"/>
              </a:spcAft>
              <a:buClr>
                <a:srgbClr val="1287C3"/>
              </a:buClr>
              <a:buSzPct val="145000"/>
              <a:buFont typeface="Arial" panose="020B0604020202020204" pitchFamily="34" charset="0"/>
              <a:buChar char="•"/>
              <a:defRPr sz="2000">
                <a:solidFill>
                  <a:schemeClr val="tx1"/>
                </a:solidFill>
                <a:latin typeface="Corbel" panose="020B0503020204020204" pitchFamily="34" charset="0"/>
              </a:defRPr>
            </a:lvl2pPr>
            <a:lvl3pPr marL="1200150" indent="-285750">
              <a:spcBef>
                <a:spcPct val="20000"/>
              </a:spcBef>
              <a:spcAft>
                <a:spcPts val="600"/>
              </a:spcAft>
              <a:buClr>
                <a:srgbClr val="1287C3"/>
              </a:buClr>
              <a:buSzPct val="145000"/>
              <a:buFont typeface="Arial" panose="020B0604020202020204" pitchFamily="34" charset="0"/>
              <a:buChar char="•"/>
              <a:defRPr>
                <a:solidFill>
                  <a:schemeClr val="tx1"/>
                </a:solidFill>
                <a:latin typeface="Corbel" panose="020B0503020204020204" pitchFamily="34" charset="0"/>
              </a:defRPr>
            </a:lvl3pPr>
            <a:lvl4pPr marL="1543050" indent="-171450">
              <a:spcBef>
                <a:spcPct val="20000"/>
              </a:spcBef>
              <a:spcAft>
                <a:spcPts val="600"/>
              </a:spcAft>
              <a:buClr>
                <a:srgbClr val="1287C3"/>
              </a:buClr>
              <a:buSzPct val="145000"/>
              <a:buFont typeface="Arial" panose="020B0604020202020204" pitchFamily="34" charset="0"/>
              <a:buChar char="•"/>
              <a:defRPr sz="1600">
                <a:solidFill>
                  <a:schemeClr val="tx1"/>
                </a:solidFill>
                <a:latin typeface="Corbel" panose="020B0503020204020204" pitchFamily="34" charset="0"/>
              </a:defRPr>
            </a:lvl4pPr>
            <a:lvl5pPr marL="2000250" indent="-17145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5pPr>
            <a:lvl6pPr marL="2457450" indent="-171450" defTabSz="457200" eaLnBrk="0" fontAlgn="base" hangingPunct="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6pPr>
            <a:lvl7pPr marL="2914650" indent="-171450" defTabSz="457200" eaLnBrk="0" fontAlgn="base" hangingPunct="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7pPr>
            <a:lvl8pPr marL="3371850" indent="-171450" defTabSz="457200" eaLnBrk="0" fontAlgn="base" hangingPunct="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8pPr>
            <a:lvl9pPr marL="3829050" indent="-171450" defTabSz="457200" eaLnBrk="0" fontAlgn="base" hangingPunct="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9pPr>
          </a:lstStyle>
          <a:p>
            <a:pPr marL="0" algn="ctr">
              <a:buSzPct val="150000"/>
              <a:buFont typeface="Arial" panose="020B0604020202020204" pitchFamily="34" charset="0"/>
              <a:buNone/>
            </a:pPr>
            <a:r>
              <a:rPr lang="fr-FR" altLang="fr-FR" sz="1800" dirty="0">
                <a:solidFill>
                  <a:schemeClr val="bg1"/>
                </a:solidFill>
                <a:latin typeface="Calibri" panose="020F0502020204030204" pitchFamily="34" charset="0"/>
                <a:ea typeface="Century Gothic" panose="020B0502020202020204" pitchFamily="34" charset="0"/>
                <a:cs typeface="Century Gothic" panose="020B0502020202020204" pitchFamily="34" charset="0"/>
              </a:rPr>
              <a:t>Distribution</a:t>
            </a:r>
            <a:endParaRPr lang="fr-FR" altLang="fr-FR" sz="1800" baseline="-25000" dirty="0">
              <a:solidFill>
                <a:schemeClr val="bg1"/>
              </a:solidFill>
              <a:latin typeface="Calibri" panose="020F0502020204030204" pitchFamily="34" charset="0"/>
              <a:ea typeface="Century Gothic" panose="020B0502020202020204" pitchFamily="34" charset="0"/>
              <a:cs typeface="Century Gothic" panose="020B0502020202020204" pitchFamily="34" charset="0"/>
            </a:endParaRPr>
          </a:p>
        </p:txBody>
      </p:sp>
      <p:sp>
        <p:nvSpPr>
          <p:cNvPr id="30" name="Espace réservé du contenu 2">
            <a:extLst>
              <a:ext uri="{FF2B5EF4-FFF2-40B4-BE49-F238E27FC236}">
                <a16:creationId xmlns:a16="http://schemas.microsoft.com/office/drawing/2014/main" id="{6B4FD5CA-A813-4B2A-9B25-A788371D3719}"/>
              </a:ext>
            </a:extLst>
          </p:cNvPr>
          <p:cNvSpPr txBox="1">
            <a:spLocks/>
          </p:cNvSpPr>
          <p:nvPr/>
        </p:nvSpPr>
        <p:spPr bwMode="auto">
          <a:xfrm>
            <a:off x="9166226" y="5766741"/>
            <a:ext cx="2187574"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363538">
              <a:spcBef>
                <a:spcPct val="20000"/>
              </a:spcBef>
              <a:spcAft>
                <a:spcPts val="600"/>
              </a:spcAft>
              <a:buClr>
                <a:srgbClr val="1287C3"/>
              </a:buClr>
              <a:buSzPct val="145000"/>
              <a:buFont typeface="Arial" panose="020B0604020202020204" pitchFamily="34" charset="0"/>
              <a:buChar char="•"/>
              <a:defRPr sz="2400">
                <a:solidFill>
                  <a:schemeClr val="tx1"/>
                </a:solidFill>
                <a:latin typeface="Corbel" panose="020B0503020204020204" pitchFamily="34" charset="0"/>
              </a:defRPr>
            </a:lvl1pPr>
            <a:lvl2pPr marL="742950" indent="-285750">
              <a:spcBef>
                <a:spcPct val="20000"/>
              </a:spcBef>
              <a:spcAft>
                <a:spcPts val="600"/>
              </a:spcAft>
              <a:buClr>
                <a:srgbClr val="1287C3"/>
              </a:buClr>
              <a:buSzPct val="145000"/>
              <a:buFont typeface="Arial" panose="020B0604020202020204" pitchFamily="34" charset="0"/>
              <a:buChar char="•"/>
              <a:defRPr sz="2000">
                <a:solidFill>
                  <a:schemeClr val="tx1"/>
                </a:solidFill>
                <a:latin typeface="Corbel" panose="020B0503020204020204" pitchFamily="34" charset="0"/>
              </a:defRPr>
            </a:lvl2pPr>
            <a:lvl3pPr marL="1200150" indent="-285750">
              <a:spcBef>
                <a:spcPct val="20000"/>
              </a:spcBef>
              <a:spcAft>
                <a:spcPts val="600"/>
              </a:spcAft>
              <a:buClr>
                <a:srgbClr val="1287C3"/>
              </a:buClr>
              <a:buSzPct val="145000"/>
              <a:buFont typeface="Arial" panose="020B0604020202020204" pitchFamily="34" charset="0"/>
              <a:buChar char="•"/>
              <a:defRPr>
                <a:solidFill>
                  <a:schemeClr val="tx1"/>
                </a:solidFill>
                <a:latin typeface="Corbel" panose="020B0503020204020204" pitchFamily="34" charset="0"/>
              </a:defRPr>
            </a:lvl3pPr>
            <a:lvl4pPr marL="1543050" indent="-171450">
              <a:spcBef>
                <a:spcPct val="20000"/>
              </a:spcBef>
              <a:spcAft>
                <a:spcPts val="600"/>
              </a:spcAft>
              <a:buClr>
                <a:srgbClr val="1287C3"/>
              </a:buClr>
              <a:buSzPct val="145000"/>
              <a:buFont typeface="Arial" panose="020B0604020202020204" pitchFamily="34" charset="0"/>
              <a:buChar char="•"/>
              <a:defRPr sz="1600">
                <a:solidFill>
                  <a:schemeClr val="tx1"/>
                </a:solidFill>
                <a:latin typeface="Corbel" panose="020B0503020204020204" pitchFamily="34" charset="0"/>
              </a:defRPr>
            </a:lvl4pPr>
            <a:lvl5pPr marL="2000250" indent="-17145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5pPr>
            <a:lvl6pPr marL="2457450" indent="-171450" defTabSz="457200" eaLnBrk="0" fontAlgn="base" hangingPunct="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6pPr>
            <a:lvl7pPr marL="2914650" indent="-171450" defTabSz="457200" eaLnBrk="0" fontAlgn="base" hangingPunct="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7pPr>
            <a:lvl8pPr marL="3371850" indent="-171450" defTabSz="457200" eaLnBrk="0" fontAlgn="base" hangingPunct="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8pPr>
            <a:lvl9pPr marL="3829050" indent="-171450" defTabSz="457200" eaLnBrk="0" fontAlgn="base" hangingPunct="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9pPr>
          </a:lstStyle>
          <a:p>
            <a:pPr marL="0" algn="ctr">
              <a:buSzPct val="150000"/>
              <a:buFont typeface="Arial" panose="020B0604020202020204" pitchFamily="34" charset="0"/>
              <a:buNone/>
            </a:pPr>
            <a:r>
              <a:rPr lang="fr-FR" altLang="fr-FR" sz="1800" dirty="0">
                <a:solidFill>
                  <a:schemeClr val="bg1"/>
                </a:solidFill>
                <a:latin typeface="Calibri" panose="020F0502020204030204" pitchFamily="34" charset="0"/>
                <a:ea typeface="Century Gothic" panose="020B0502020202020204" pitchFamily="34" charset="0"/>
                <a:cs typeface="Century Gothic" panose="020B0502020202020204" pitchFamily="34" charset="0"/>
              </a:rPr>
              <a:t>Utilisation</a:t>
            </a:r>
            <a:endParaRPr lang="fr-FR" altLang="fr-FR" sz="1800" baseline="-25000" dirty="0">
              <a:solidFill>
                <a:schemeClr val="bg1"/>
              </a:solidFill>
              <a:latin typeface="Calibri" panose="020F0502020204030204" pitchFamily="34" charset="0"/>
              <a:ea typeface="Century Gothic" panose="020B0502020202020204" pitchFamily="34" charset="0"/>
              <a:cs typeface="Century Gothic" panose="020B0502020202020204" pitchFamily="34" charset="0"/>
            </a:endParaRPr>
          </a:p>
        </p:txBody>
      </p:sp>
      <p:sp>
        <p:nvSpPr>
          <p:cNvPr id="25" name="Text Box 191">
            <a:extLst>
              <a:ext uri="{FF2B5EF4-FFF2-40B4-BE49-F238E27FC236}">
                <a16:creationId xmlns:a16="http://schemas.microsoft.com/office/drawing/2014/main" id="{347EB45C-FF4A-4B7B-892A-780C195903B0}"/>
              </a:ext>
            </a:extLst>
          </p:cNvPr>
          <p:cNvSpPr txBox="1">
            <a:spLocks noChangeArrowheads="1"/>
          </p:cNvSpPr>
          <p:nvPr/>
        </p:nvSpPr>
        <p:spPr bwMode="auto">
          <a:xfrm>
            <a:off x="462358" y="710229"/>
            <a:ext cx="138419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r>
              <a:rPr lang="fr-FR" altLang="fr-FR" sz="2200" u="sng" dirty="0">
                <a:solidFill>
                  <a:schemeClr val="bg1"/>
                </a:solidFill>
                <a:latin typeface="Calibri" panose="020F0502020204030204" pitchFamily="34" charset="0"/>
              </a:rPr>
              <a:t>Contexte</a:t>
            </a:r>
            <a:r>
              <a:rPr lang="fr-FR" altLang="fr-FR" sz="2200" dirty="0">
                <a:solidFill>
                  <a:schemeClr val="bg1"/>
                </a:solidFill>
                <a:latin typeface="Calibri" panose="020F0502020204030204" pitchFamily="34" charset="0"/>
              </a:rPr>
              <a:t> : </a:t>
            </a:r>
          </a:p>
        </p:txBody>
      </p:sp>
      <p:sp>
        <p:nvSpPr>
          <p:cNvPr id="26" name="Espace réservé du pied de page 3">
            <a:extLst>
              <a:ext uri="{FF2B5EF4-FFF2-40B4-BE49-F238E27FC236}">
                <a16:creationId xmlns:a16="http://schemas.microsoft.com/office/drawing/2014/main" id="{4EC1C70F-0983-4AD7-BB27-C345AFBC1992}"/>
              </a:ext>
            </a:extLst>
          </p:cNvPr>
          <p:cNvSpPr>
            <a:spLocks noGrp="1"/>
          </p:cNvSpPr>
          <p:nvPr>
            <p:ph type="ftr" sz="quarter" idx="11"/>
          </p:nvPr>
        </p:nvSpPr>
        <p:spPr>
          <a:xfrm>
            <a:off x="4038600" y="6356350"/>
            <a:ext cx="4114800" cy="365125"/>
          </a:xfrm>
        </p:spPr>
        <p:txBody>
          <a:bodyPr/>
          <a:lstStyle/>
          <a:p>
            <a:r>
              <a:rPr lang="fr-FR" dirty="0">
                <a:solidFill>
                  <a:schemeClr val="bg1"/>
                </a:solidFill>
              </a:rPr>
              <a:t>Fab60 - Alexandre MOUTTE</a:t>
            </a:r>
            <a:endParaRPr lang="en-GB" dirty="0">
              <a:solidFill>
                <a:schemeClr val="bg1"/>
              </a:solidFill>
            </a:endParaRPr>
          </a:p>
        </p:txBody>
      </p:sp>
      <p:sp>
        <p:nvSpPr>
          <p:cNvPr id="31" name="Espace réservé de la date 5">
            <a:extLst>
              <a:ext uri="{FF2B5EF4-FFF2-40B4-BE49-F238E27FC236}">
                <a16:creationId xmlns:a16="http://schemas.microsoft.com/office/drawing/2014/main" id="{EC768F42-405F-4456-9A36-D12406AA48FA}"/>
              </a:ext>
            </a:extLst>
          </p:cNvPr>
          <p:cNvSpPr>
            <a:spLocks noGrp="1"/>
          </p:cNvSpPr>
          <p:nvPr>
            <p:ph type="dt" sz="half" idx="10"/>
          </p:nvPr>
        </p:nvSpPr>
        <p:spPr>
          <a:xfrm>
            <a:off x="838200" y="6356350"/>
            <a:ext cx="2743200" cy="365125"/>
          </a:xfrm>
        </p:spPr>
        <p:txBody>
          <a:bodyPr/>
          <a:lstStyle/>
          <a:p>
            <a:r>
              <a:rPr lang="fr-FR" dirty="0">
                <a:solidFill>
                  <a:schemeClr val="bg1"/>
                </a:solidFill>
              </a:rPr>
              <a:t>10/07/2019</a:t>
            </a:r>
            <a:endParaRPr lang="en-GB" dirty="0">
              <a:solidFill>
                <a:schemeClr val="bg1"/>
              </a:solidFill>
            </a:endParaRPr>
          </a:p>
        </p:txBody>
      </p:sp>
    </p:spTree>
    <p:extLst>
      <p:ext uri="{BB962C8B-B14F-4D97-AF65-F5344CB8AC3E}">
        <p14:creationId xmlns:p14="http://schemas.microsoft.com/office/powerpoint/2010/main" val="2544352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400" fill="hold"/>
                                        <p:tgtEl>
                                          <p:spTgt spid="22"/>
                                        </p:tgtEl>
                                        <p:attrNameLst>
                                          <p:attrName>ppt_w</p:attrName>
                                        </p:attrNameLst>
                                      </p:cBhvr>
                                      <p:tavLst>
                                        <p:tav tm="0">
                                          <p:val>
                                            <p:fltVal val="0"/>
                                          </p:val>
                                        </p:tav>
                                        <p:tav tm="100000">
                                          <p:val>
                                            <p:strVal val="#ppt_w"/>
                                          </p:val>
                                        </p:tav>
                                      </p:tavLst>
                                    </p:anim>
                                    <p:anim calcmode="lin" valueType="num">
                                      <p:cBhvr>
                                        <p:cTn id="8" dur="400" fill="hold"/>
                                        <p:tgtEl>
                                          <p:spTgt spid="22"/>
                                        </p:tgtEl>
                                        <p:attrNameLst>
                                          <p:attrName>ppt_h</p:attrName>
                                        </p:attrNameLst>
                                      </p:cBhvr>
                                      <p:tavLst>
                                        <p:tav tm="0">
                                          <p:val>
                                            <p:fltVal val="0"/>
                                          </p:val>
                                        </p:tav>
                                        <p:tav tm="100000">
                                          <p:val>
                                            <p:strVal val="#ppt_h"/>
                                          </p:val>
                                        </p:tav>
                                      </p:tavLst>
                                    </p:anim>
                                    <p:animEffect transition="in" filter="fade">
                                      <p:cBhvr>
                                        <p:cTn id="9" dur="400"/>
                                        <p:tgtEl>
                                          <p:spTgt spid="22"/>
                                        </p:tgtEl>
                                      </p:cBhvr>
                                    </p:animEffect>
                                  </p:childTnLst>
                                </p:cTn>
                              </p:par>
                              <p:par>
                                <p:cTn id="10" presetID="53" presetClass="entr" presetSubtype="16"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400" fill="hold"/>
                                        <p:tgtEl>
                                          <p:spTgt spid="18"/>
                                        </p:tgtEl>
                                        <p:attrNameLst>
                                          <p:attrName>ppt_w</p:attrName>
                                        </p:attrNameLst>
                                      </p:cBhvr>
                                      <p:tavLst>
                                        <p:tav tm="0">
                                          <p:val>
                                            <p:fltVal val="0"/>
                                          </p:val>
                                        </p:tav>
                                        <p:tav tm="100000">
                                          <p:val>
                                            <p:strVal val="#ppt_w"/>
                                          </p:val>
                                        </p:tav>
                                      </p:tavLst>
                                    </p:anim>
                                    <p:anim calcmode="lin" valueType="num">
                                      <p:cBhvr>
                                        <p:cTn id="13" dur="400" fill="hold"/>
                                        <p:tgtEl>
                                          <p:spTgt spid="18"/>
                                        </p:tgtEl>
                                        <p:attrNameLst>
                                          <p:attrName>ppt_h</p:attrName>
                                        </p:attrNameLst>
                                      </p:cBhvr>
                                      <p:tavLst>
                                        <p:tav tm="0">
                                          <p:val>
                                            <p:fltVal val="0"/>
                                          </p:val>
                                        </p:tav>
                                        <p:tav tm="100000">
                                          <p:val>
                                            <p:strVal val="#ppt_h"/>
                                          </p:val>
                                        </p:tav>
                                      </p:tavLst>
                                    </p:anim>
                                    <p:animEffect transition="in" filter="fade">
                                      <p:cBhvr>
                                        <p:cTn id="14" dur="4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400" fill="hold"/>
                                        <p:tgtEl>
                                          <p:spTgt spid="23"/>
                                        </p:tgtEl>
                                        <p:attrNameLst>
                                          <p:attrName>ppt_w</p:attrName>
                                        </p:attrNameLst>
                                      </p:cBhvr>
                                      <p:tavLst>
                                        <p:tav tm="0">
                                          <p:val>
                                            <p:fltVal val="0"/>
                                          </p:val>
                                        </p:tav>
                                        <p:tav tm="100000">
                                          <p:val>
                                            <p:strVal val="#ppt_w"/>
                                          </p:val>
                                        </p:tav>
                                      </p:tavLst>
                                    </p:anim>
                                    <p:anim calcmode="lin" valueType="num">
                                      <p:cBhvr>
                                        <p:cTn id="20" dur="400" fill="hold"/>
                                        <p:tgtEl>
                                          <p:spTgt spid="23"/>
                                        </p:tgtEl>
                                        <p:attrNameLst>
                                          <p:attrName>ppt_h</p:attrName>
                                        </p:attrNameLst>
                                      </p:cBhvr>
                                      <p:tavLst>
                                        <p:tav tm="0">
                                          <p:val>
                                            <p:fltVal val="0"/>
                                          </p:val>
                                        </p:tav>
                                        <p:tav tm="100000">
                                          <p:val>
                                            <p:strVal val="#ppt_h"/>
                                          </p:val>
                                        </p:tav>
                                      </p:tavLst>
                                    </p:anim>
                                    <p:animEffect transition="in" filter="fade">
                                      <p:cBhvr>
                                        <p:cTn id="21" dur="400"/>
                                        <p:tgtEl>
                                          <p:spTgt spid="23"/>
                                        </p:tgtEl>
                                      </p:cBhvr>
                                    </p:animEffect>
                                  </p:childTnLst>
                                </p:cTn>
                              </p:par>
                              <p:par>
                                <p:cTn id="22" presetID="53" presetClass="entr" presetSubtype="16"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400" fill="hold"/>
                                        <p:tgtEl>
                                          <p:spTgt spid="21"/>
                                        </p:tgtEl>
                                        <p:attrNameLst>
                                          <p:attrName>ppt_w</p:attrName>
                                        </p:attrNameLst>
                                      </p:cBhvr>
                                      <p:tavLst>
                                        <p:tav tm="0">
                                          <p:val>
                                            <p:fltVal val="0"/>
                                          </p:val>
                                        </p:tav>
                                        <p:tav tm="100000">
                                          <p:val>
                                            <p:strVal val="#ppt_w"/>
                                          </p:val>
                                        </p:tav>
                                      </p:tavLst>
                                    </p:anim>
                                    <p:anim calcmode="lin" valueType="num">
                                      <p:cBhvr>
                                        <p:cTn id="25" dur="400" fill="hold"/>
                                        <p:tgtEl>
                                          <p:spTgt spid="21"/>
                                        </p:tgtEl>
                                        <p:attrNameLst>
                                          <p:attrName>ppt_h</p:attrName>
                                        </p:attrNameLst>
                                      </p:cBhvr>
                                      <p:tavLst>
                                        <p:tav tm="0">
                                          <p:val>
                                            <p:fltVal val="0"/>
                                          </p:val>
                                        </p:tav>
                                        <p:tav tm="100000">
                                          <p:val>
                                            <p:strVal val="#ppt_h"/>
                                          </p:val>
                                        </p:tav>
                                      </p:tavLst>
                                    </p:anim>
                                    <p:animEffect transition="in" filter="fade">
                                      <p:cBhvr>
                                        <p:cTn id="26" dur="4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p:cTn id="31" dur="400" fill="hold"/>
                                        <p:tgtEl>
                                          <p:spTgt spid="19"/>
                                        </p:tgtEl>
                                        <p:attrNameLst>
                                          <p:attrName>ppt_w</p:attrName>
                                        </p:attrNameLst>
                                      </p:cBhvr>
                                      <p:tavLst>
                                        <p:tav tm="0">
                                          <p:val>
                                            <p:fltVal val="0"/>
                                          </p:val>
                                        </p:tav>
                                        <p:tav tm="100000">
                                          <p:val>
                                            <p:strVal val="#ppt_w"/>
                                          </p:val>
                                        </p:tav>
                                      </p:tavLst>
                                    </p:anim>
                                    <p:anim calcmode="lin" valueType="num">
                                      <p:cBhvr>
                                        <p:cTn id="32" dur="400" fill="hold"/>
                                        <p:tgtEl>
                                          <p:spTgt spid="19"/>
                                        </p:tgtEl>
                                        <p:attrNameLst>
                                          <p:attrName>ppt_h</p:attrName>
                                        </p:attrNameLst>
                                      </p:cBhvr>
                                      <p:tavLst>
                                        <p:tav tm="0">
                                          <p:val>
                                            <p:fltVal val="0"/>
                                          </p:val>
                                        </p:tav>
                                        <p:tav tm="100000">
                                          <p:val>
                                            <p:strVal val="#ppt_h"/>
                                          </p:val>
                                        </p:tav>
                                      </p:tavLst>
                                    </p:anim>
                                    <p:animEffect transition="in" filter="fade">
                                      <p:cBhvr>
                                        <p:cTn id="33" dur="400"/>
                                        <p:tgtEl>
                                          <p:spTgt spid="19"/>
                                        </p:tgtEl>
                                      </p:cBhvr>
                                    </p:animEffect>
                                  </p:childTnLst>
                                </p:cTn>
                              </p:par>
                              <p:par>
                                <p:cTn id="34" presetID="53" presetClass="entr" presetSubtype="16"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anim calcmode="lin" valueType="num">
                                      <p:cBhvr>
                                        <p:cTn id="36" dur="400" fill="hold"/>
                                        <p:tgtEl>
                                          <p:spTgt spid="20"/>
                                        </p:tgtEl>
                                        <p:attrNameLst>
                                          <p:attrName>ppt_w</p:attrName>
                                        </p:attrNameLst>
                                      </p:cBhvr>
                                      <p:tavLst>
                                        <p:tav tm="0">
                                          <p:val>
                                            <p:fltVal val="0"/>
                                          </p:val>
                                        </p:tav>
                                        <p:tav tm="100000">
                                          <p:val>
                                            <p:strVal val="#ppt_w"/>
                                          </p:val>
                                        </p:tav>
                                      </p:tavLst>
                                    </p:anim>
                                    <p:anim calcmode="lin" valueType="num">
                                      <p:cBhvr>
                                        <p:cTn id="37" dur="400" fill="hold"/>
                                        <p:tgtEl>
                                          <p:spTgt spid="20"/>
                                        </p:tgtEl>
                                        <p:attrNameLst>
                                          <p:attrName>ppt_h</p:attrName>
                                        </p:attrNameLst>
                                      </p:cBhvr>
                                      <p:tavLst>
                                        <p:tav tm="0">
                                          <p:val>
                                            <p:fltVal val="0"/>
                                          </p:val>
                                        </p:tav>
                                        <p:tav tm="100000">
                                          <p:val>
                                            <p:strVal val="#ppt_h"/>
                                          </p:val>
                                        </p:tav>
                                      </p:tavLst>
                                    </p:anim>
                                    <p:animEffect transition="in" filter="fade">
                                      <p:cBhvr>
                                        <p:cTn id="38" dur="400"/>
                                        <p:tgtEl>
                                          <p:spTgt spid="20"/>
                                        </p:tgtEl>
                                      </p:cBhvr>
                                    </p:animEffect>
                                  </p:childTnLst>
                                </p:cTn>
                              </p:par>
                              <p:par>
                                <p:cTn id="39" presetID="53" presetClass="entr" presetSubtype="16" fill="hold" nodeType="withEffect">
                                  <p:stCondLst>
                                    <p:cond delay="0"/>
                                  </p:stCondLst>
                                  <p:childTnLst>
                                    <p:set>
                                      <p:cBhvr>
                                        <p:cTn id="40" dur="1" fill="hold">
                                          <p:stCondLst>
                                            <p:cond delay="0"/>
                                          </p:stCondLst>
                                        </p:cTn>
                                        <p:tgtEl>
                                          <p:spTgt spid="2"/>
                                        </p:tgtEl>
                                        <p:attrNameLst>
                                          <p:attrName>style.visibility</p:attrName>
                                        </p:attrNameLst>
                                      </p:cBhvr>
                                      <p:to>
                                        <p:strVal val="visible"/>
                                      </p:to>
                                    </p:set>
                                    <p:anim calcmode="lin" valueType="num">
                                      <p:cBhvr>
                                        <p:cTn id="41" dur="400" fill="hold"/>
                                        <p:tgtEl>
                                          <p:spTgt spid="2"/>
                                        </p:tgtEl>
                                        <p:attrNameLst>
                                          <p:attrName>ppt_w</p:attrName>
                                        </p:attrNameLst>
                                      </p:cBhvr>
                                      <p:tavLst>
                                        <p:tav tm="0">
                                          <p:val>
                                            <p:fltVal val="0"/>
                                          </p:val>
                                        </p:tav>
                                        <p:tav tm="100000">
                                          <p:val>
                                            <p:strVal val="#ppt_w"/>
                                          </p:val>
                                        </p:tav>
                                      </p:tavLst>
                                    </p:anim>
                                    <p:anim calcmode="lin" valueType="num">
                                      <p:cBhvr>
                                        <p:cTn id="42" dur="400" fill="hold"/>
                                        <p:tgtEl>
                                          <p:spTgt spid="2"/>
                                        </p:tgtEl>
                                        <p:attrNameLst>
                                          <p:attrName>ppt_h</p:attrName>
                                        </p:attrNameLst>
                                      </p:cBhvr>
                                      <p:tavLst>
                                        <p:tav tm="0">
                                          <p:val>
                                            <p:fltVal val="0"/>
                                          </p:val>
                                        </p:tav>
                                        <p:tav tm="100000">
                                          <p:val>
                                            <p:strVal val="#ppt_h"/>
                                          </p:val>
                                        </p:tav>
                                      </p:tavLst>
                                    </p:anim>
                                    <p:animEffect transition="in" filter="fade">
                                      <p:cBhvr>
                                        <p:cTn id="43" dur="400"/>
                                        <p:tgtEl>
                                          <p:spTgt spid="2"/>
                                        </p:tgtEl>
                                      </p:cBhvr>
                                    </p:animEffect>
                                  </p:childTnLst>
                                </p:cTn>
                              </p:par>
                              <p:par>
                                <p:cTn id="44" presetID="53" presetClass="entr" presetSubtype="16" fill="hold" nodeType="with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p:cTn id="46" dur="400" fill="hold"/>
                                        <p:tgtEl>
                                          <p:spTgt spid="9"/>
                                        </p:tgtEl>
                                        <p:attrNameLst>
                                          <p:attrName>ppt_w</p:attrName>
                                        </p:attrNameLst>
                                      </p:cBhvr>
                                      <p:tavLst>
                                        <p:tav tm="0">
                                          <p:val>
                                            <p:fltVal val="0"/>
                                          </p:val>
                                        </p:tav>
                                        <p:tav tm="100000">
                                          <p:val>
                                            <p:strVal val="#ppt_w"/>
                                          </p:val>
                                        </p:tav>
                                      </p:tavLst>
                                    </p:anim>
                                    <p:anim calcmode="lin" valueType="num">
                                      <p:cBhvr>
                                        <p:cTn id="47" dur="400" fill="hold"/>
                                        <p:tgtEl>
                                          <p:spTgt spid="9"/>
                                        </p:tgtEl>
                                        <p:attrNameLst>
                                          <p:attrName>ppt_h</p:attrName>
                                        </p:attrNameLst>
                                      </p:cBhvr>
                                      <p:tavLst>
                                        <p:tav tm="0">
                                          <p:val>
                                            <p:fltVal val="0"/>
                                          </p:val>
                                        </p:tav>
                                        <p:tav tm="100000">
                                          <p:val>
                                            <p:strVal val="#ppt_h"/>
                                          </p:val>
                                        </p:tav>
                                      </p:tavLst>
                                    </p:anim>
                                    <p:animEffect transition="in" filter="fade">
                                      <p:cBhvr>
                                        <p:cTn id="48" dur="400"/>
                                        <p:tgtEl>
                                          <p:spTgt spid="9"/>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anim calcmode="lin" valueType="num">
                                      <p:cBhvr>
                                        <p:cTn id="51" dur="400" fill="hold"/>
                                        <p:tgtEl>
                                          <p:spTgt spid="27"/>
                                        </p:tgtEl>
                                        <p:attrNameLst>
                                          <p:attrName>ppt_w</p:attrName>
                                        </p:attrNameLst>
                                      </p:cBhvr>
                                      <p:tavLst>
                                        <p:tav tm="0">
                                          <p:val>
                                            <p:fltVal val="0"/>
                                          </p:val>
                                        </p:tav>
                                        <p:tav tm="100000">
                                          <p:val>
                                            <p:strVal val="#ppt_w"/>
                                          </p:val>
                                        </p:tav>
                                      </p:tavLst>
                                    </p:anim>
                                    <p:anim calcmode="lin" valueType="num">
                                      <p:cBhvr>
                                        <p:cTn id="52" dur="400" fill="hold"/>
                                        <p:tgtEl>
                                          <p:spTgt spid="27"/>
                                        </p:tgtEl>
                                        <p:attrNameLst>
                                          <p:attrName>ppt_h</p:attrName>
                                        </p:attrNameLst>
                                      </p:cBhvr>
                                      <p:tavLst>
                                        <p:tav tm="0">
                                          <p:val>
                                            <p:fltVal val="0"/>
                                          </p:val>
                                        </p:tav>
                                        <p:tav tm="100000">
                                          <p:val>
                                            <p:strVal val="#ppt_h"/>
                                          </p:val>
                                        </p:tav>
                                      </p:tavLst>
                                    </p:anim>
                                    <p:animEffect transition="in" filter="fade">
                                      <p:cBhvr>
                                        <p:cTn id="53" dur="400"/>
                                        <p:tgtEl>
                                          <p:spTgt spid="27"/>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28"/>
                                        </p:tgtEl>
                                        <p:attrNameLst>
                                          <p:attrName>style.visibility</p:attrName>
                                        </p:attrNameLst>
                                      </p:cBhvr>
                                      <p:to>
                                        <p:strVal val="visible"/>
                                      </p:to>
                                    </p:set>
                                    <p:anim calcmode="lin" valueType="num">
                                      <p:cBhvr>
                                        <p:cTn id="56" dur="400" fill="hold"/>
                                        <p:tgtEl>
                                          <p:spTgt spid="28"/>
                                        </p:tgtEl>
                                        <p:attrNameLst>
                                          <p:attrName>ppt_w</p:attrName>
                                        </p:attrNameLst>
                                      </p:cBhvr>
                                      <p:tavLst>
                                        <p:tav tm="0">
                                          <p:val>
                                            <p:fltVal val="0"/>
                                          </p:val>
                                        </p:tav>
                                        <p:tav tm="100000">
                                          <p:val>
                                            <p:strVal val="#ppt_w"/>
                                          </p:val>
                                        </p:tav>
                                      </p:tavLst>
                                    </p:anim>
                                    <p:anim calcmode="lin" valueType="num">
                                      <p:cBhvr>
                                        <p:cTn id="57" dur="400" fill="hold"/>
                                        <p:tgtEl>
                                          <p:spTgt spid="28"/>
                                        </p:tgtEl>
                                        <p:attrNameLst>
                                          <p:attrName>ppt_h</p:attrName>
                                        </p:attrNameLst>
                                      </p:cBhvr>
                                      <p:tavLst>
                                        <p:tav tm="0">
                                          <p:val>
                                            <p:fltVal val="0"/>
                                          </p:val>
                                        </p:tav>
                                        <p:tav tm="100000">
                                          <p:val>
                                            <p:strVal val="#ppt_h"/>
                                          </p:val>
                                        </p:tav>
                                      </p:tavLst>
                                    </p:anim>
                                    <p:animEffect transition="in" filter="fade">
                                      <p:cBhvr>
                                        <p:cTn id="58" dur="400"/>
                                        <p:tgtEl>
                                          <p:spTgt spid="28"/>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29"/>
                                        </p:tgtEl>
                                        <p:attrNameLst>
                                          <p:attrName>style.visibility</p:attrName>
                                        </p:attrNameLst>
                                      </p:cBhvr>
                                      <p:to>
                                        <p:strVal val="visible"/>
                                      </p:to>
                                    </p:set>
                                    <p:anim calcmode="lin" valueType="num">
                                      <p:cBhvr>
                                        <p:cTn id="61" dur="400" fill="hold"/>
                                        <p:tgtEl>
                                          <p:spTgt spid="29"/>
                                        </p:tgtEl>
                                        <p:attrNameLst>
                                          <p:attrName>ppt_w</p:attrName>
                                        </p:attrNameLst>
                                      </p:cBhvr>
                                      <p:tavLst>
                                        <p:tav tm="0">
                                          <p:val>
                                            <p:fltVal val="0"/>
                                          </p:val>
                                        </p:tav>
                                        <p:tav tm="100000">
                                          <p:val>
                                            <p:strVal val="#ppt_w"/>
                                          </p:val>
                                        </p:tav>
                                      </p:tavLst>
                                    </p:anim>
                                    <p:anim calcmode="lin" valueType="num">
                                      <p:cBhvr>
                                        <p:cTn id="62" dur="400" fill="hold"/>
                                        <p:tgtEl>
                                          <p:spTgt spid="29"/>
                                        </p:tgtEl>
                                        <p:attrNameLst>
                                          <p:attrName>ppt_h</p:attrName>
                                        </p:attrNameLst>
                                      </p:cBhvr>
                                      <p:tavLst>
                                        <p:tav tm="0">
                                          <p:val>
                                            <p:fltVal val="0"/>
                                          </p:val>
                                        </p:tav>
                                        <p:tav tm="100000">
                                          <p:val>
                                            <p:strVal val="#ppt_h"/>
                                          </p:val>
                                        </p:tav>
                                      </p:tavLst>
                                    </p:anim>
                                    <p:animEffect transition="in" filter="fade">
                                      <p:cBhvr>
                                        <p:cTn id="63" dur="400"/>
                                        <p:tgtEl>
                                          <p:spTgt spid="29"/>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30"/>
                                        </p:tgtEl>
                                        <p:attrNameLst>
                                          <p:attrName>style.visibility</p:attrName>
                                        </p:attrNameLst>
                                      </p:cBhvr>
                                      <p:to>
                                        <p:strVal val="visible"/>
                                      </p:to>
                                    </p:set>
                                    <p:anim calcmode="lin" valueType="num">
                                      <p:cBhvr>
                                        <p:cTn id="66" dur="400" fill="hold"/>
                                        <p:tgtEl>
                                          <p:spTgt spid="30"/>
                                        </p:tgtEl>
                                        <p:attrNameLst>
                                          <p:attrName>ppt_w</p:attrName>
                                        </p:attrNameLst>
                                      </p:cBhvr>
                                      <p:tavLst>
                                        <p:tav tm="0">
                                          <p:val>
                                            <p:fltVal val="0"/>
                                          </p:val>
                                        </p:tav>
                                        <p:tav tm="100000">
                                          <p:val>
                                            <p:strVal val="#ppt_w"/>
                                          </p:val>
                                        </p:tav>
                                      </p:tavLst>
                                    </p:anim>
                                    <p:anim calcmode="lin" valueType="num">
                                      <p:cBhvr>
                                        <p:cTn id="67" dur="400" fill="hold"/>
                                        <p:tgtEl>
                                          <p:spTgt spid="30"/>
                                        </p:tgtEl>
                                        <p:attrNameLst>
                                          <p:attrName>ppt_h</p:attrName>
                                        </p:attrNameLst>
                                      </p:cBhvr>
                                      <p:tavLst>
                                        <p:tav tm="0">
                                          <p:val>
                                            <p:fltVal val="0"/>
                                          </p:val>
                                        </p:tav>
                                        <p:tav tm="100000">
                                          <p:val>
                                            <p:strVal val="#ppt_h"/>
                                          </p:val>
                                        </p:tav>
                                      </p:tavLst>
                                    </p:anim>
                                    <p:animEffect transition="in" filter="fade">
                                      <p:cBhvr>
                                        <p:cTn id="68" dur="400"/>
                                        <p:tgtEl>
                                          <p:spTgt spid="30"/>
                                        </p:tgtEl>
                                      </p:cBhvr>
                                    </p:animEffect>
                                  </p:childTnLst>
                                </p:cTn>
                              </p:par>
                              <p:par>
                                <p:cTn id="69" presetID="53" presetClass="entr" presetSubtype="16" fill="hold" grpId="0" nodeType="withEffect">
                                  <p:stCondLst>
                                    <p:cond delay="0"/>
                                  </p:stCondLst>
                                  <p:childTnLst>
                                    <p:set>
                                      <p:cBhvr>
                                        <p:cTn id="70" dur="1" fill="hold">
                                          <p:stCondLst>
                                            <p:cond delay="0"/>
                                          </p:stCondLst>
                                        </p:cTn>
                                        <p:tgtEl>
                                          <p:spTgt spid="24"/>
                                        </p:tgtEl>
                                        <p:attrNameLst>
                                          <p:attrName>style.visibility</p:attrName>
                                        </p:attrNameLst>
                                      </p:cBhvr>
                                      <p:to>
                                        <p:strVal val="visible"/>
                                      </p:to>
                                    </p:set>
                                    <p:anim calcmode="lin" valueType="num">
                                      <p:cBhvr>
                                        <p:cTn id="71" dur="400" fill="hold"/>
                                        <p:tgtEl>
                                          <p:spTgt spid="24"/>
                                        </p:tgtEl>
                                        <p:attrNameLst>
                                          <p:attrName>ppt_w</p:attrName>
                                        </p:attrNameLst>
                                      </p:cBhvr>
                                      <p:tavLst>
                                        <p:tav tm="0">
                                          <p:val>
                                            <p:fltVal val="0"/>
                                          </p:val>
                                        </p:tav>
                                        <p:tav tm="100000">
                                          <p:val>
                                            <p:strVal val="#ppt_w"/>
                                          </p:val>
                                        </p:tav>
                                      </p:tavLst>
                                    </p:anim>
                                    <p:anim calcmode="lin" valueType="num">
                                      <p:cBhvr>
                                        <p:cTn id="72" dur="400" fill="hold"/>
                                        <p:tgtEl>
                                          <p:spTgt spid="24"/>
                                        </p:tgtEl>
                                        <p:attrNameLst>
                                          <p:attrName>ppt_h</p:attrName>
                                        </p:attrNameLst>
                                      </p:cBhvr>
                                      <p:tavLst>
                                        <p:tav tm="0">
                                          <p:val>
                                            <p:fltVal val="0"/>
                                          </p:val>
                                        </p:tav>
                                        <p:tav tm="100000">
                                          <p:val>
                                            <p:strVal val="#ppt_h"/>
                                          </p:val>
                                        </p:tav>
                                      </p:tavLst>
                                    </p:anim>
                                    <p:animEffect transition="in" filter="fade">
                                      <p:cBhvr>
                                        <p:cTn id="73" dur="4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7" grpId="0"/>
      <p:bldP spid="28" grpId="0"/>
      <p:bldP spid="29" grpId="0"/>
      <p:bldP spid="3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5F629AAE-2B6A-45ED-A701-1967BF5BB704}"/>
              </a:ext>
            </a:extLst>
          </p:cNvPr>
          <p:cNvSpPr>
            <a:spLocks noGrp="1"/>
          </p:cNvSpPr>
          <p:nvPr>
            <p:ph type="sldNum" sz="quarter" idx="12"/>
          </p:nvPr>
        </p:nvSpPr>
        <p:spPr/>
        <p:txBody>
          <a:bodyPr/>
          <a:lstStyle/>
          <a:p>
            <a:fld id="{B296CC3A-4777-4421-B37D-624034580792}" type="slidenum">
              <a:rPr lang="en-GB" smtClean="0">
                <a:solidFill>
                  <a:schemeClr val="bg1"/>
                </a:solidFill>
              </a:rPr>
              <a:t>20</a:t>
            </a:fld>
            <a:endParaRPr lang="en-GB" dirty="0">
              <a:solidFill>
                <a:schemeClr val="bg1"/>
              </a:solidFill>
            </a:endParaRPr>
          </a:p>
        </p:txBody>
      </p:sp>
      <p:sp>
        <p:nvSpPr>
          <p:cNvPr id="13" name="Rectangle 12">
            <a:extLst>
              <a:ext uri="{FF2B5EF4-FFF2-40B4-BE49-F238E27FC236}">
                <a16:creationId xmlns:a16="http://schemas.microsoft.com/office/drawing/2014/main" id="{FC7F8BB4-0BCF-464A-9AE9-B9CD536E8A38}"/>
              </a:ext>
            </a:extLst>
          </p:cNvPr>
          <p:cNvSpPr/>
          <p:nvPr/>
        </p:nvSpPr>
        <p:spPr>
          <a:xfrm>
            <a:off x="0" y="498393"/>
            <a:ext cx="12192000" cy="45719"/>
          </a:xfrm>
          <a:prstGeom prst="rect">
            <a:avLst/>
          </a:prstGeom>
          <a:solidFill>
            <a:srgbClr val="2A4982"/>
          </a:solidFill>
          <a:ln w="12700">
            <a:solidFill>
              <a:srgbClr val="2A49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E67FC258-0F33-4BBC-9F31-887B525996A1}"/>
              </a:ext>
            </a:extLst>
          </p:cNvPr>
          <p:cNvSpPr/>
          <p:nvPr/>
        </p:nvSpPr>
        <p:spPr>
          <a:xfrm>
            <a:off x="-4356" y="0"/>
            <a:ext cx="12192000" cy="6858000"/>
          </a:xfrm>
          <a:prstGeom prst="rect">
            <a:avLst/>
          </a:prstGeom>
          <a:noFill/>
          <a:ln w="28575">
            <a:solidFill>
              <a:srgbClr val="2A49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23" name="Espace réservé du contenu 6">
            <a:extLst>
              <a:ext uri="{FF2B5EF4-FFF2-40B4-BE49-F238E27FC236}">
                <a16:creationId xmlns:a16="http://schemas.microsoft.com/office/drawing/2014/main" id="{5C006D6E-BAA3-4DF6-B3D0-7882B00EE70B}"/>
              </a:ext>
            </a:extLst>
          </p:cNvPr>
          <p:cNvGraphicFramePr>
            <a:graphicFrameLocks/>
          </p:cNvGraphicFramePr>
          <p:nvPr/>
        </p:nvGraphicFramePr>
        <p:xfrm>
          <a:off x="838200" y="65647"/>
          <a:ext cx="10515600" cy="3584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4" name="Espace réservé du contenu 2">
            <a:extLst>
              <a:ext uri="{FF2B5EF4-FFF2-40B4-BE49-F238E27FC236}">
                <a16:creationId xmlns:a16="http://schemas.microsoft.com/office/drawing/2014/main" id="{D3B3F541-22F5-46EA-A39F-5FCE7FA0E342}"/>
              </a:ext>
            </a:extLst>
          </p:cNvPr>
          <p:cNvSpPr txBox="1">
            <a:spLocks/>
          </p:cNvSpPr>
          <p:nvPr/>
        </p:nvSpPr>
        <p:spPr>
          <a:xfrm>
            <a:off x="587993" y="779721"/>
            <a:ext cx="7002415" cy="365126"/>
          </a:xfrm>
          <a:prstGeom prst="rect">
            <a:avLst/>
          </a:prstGeom>
        </p:spPr>
        <p:txBody>
          <a:bodyPr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accent1">
                  <a:lumMod val="75000"/>
                </a:schemeClr>
              </a:buClr>
              <a:buFont typeface="Arial" panose="020B0604020202020204" pitchFamily="34" charset="0"/>
              <a:buNone/>
              <a:defRPr/>
            </a:pPr>
            <a:r>
              <a:rPr lang="fr-FR" sz="2200" u="sng" dirty="0">
                <a:solidFill>
                  <a:schemeClr val="bg1"/>
                </a:solidFill>
                <a:latin typeface="Calibri" panose="020F0502020204030204" pitchFamily="34" charset="0"/>
              </a:rPr>
              <a:t>Résultats</a:t>
            </a:r>
            <a:r>
              <a:rPr lang="fr-FR" sz="2200" dirty="0">
                <a:solidFill>
                  <a:schemeClr val="bg1"/>
                </a:solidFill>
                <a:latin typeface="Calibri" panose="020F0502020204030204" pitchFamily="34" charset="0"/>
              </a:rPr>
              <a:t> : épanouissement du jet, demi-largeur</a:t>
            </a:r>
          </a:p>
        </p:txBody>
      </p:sp>
      <p:pic>
        <p:nvPicPr>
          <p:cNvPr id="11" name="Image 10">
            <a:extLst>
              <a:ext uri="{FF2B5EF4-FFF2-40B4-BE49-F238E27FC236}">
                <a16:creationId xmlns:a16="http://schemas.microsoft.com/office/drawing/2014/main" id="{C4B0768E-3DA6-4CCE-B3D9-E82429B22F6B}"/>
              </a:ext>
            </a:extLst>
          </p:cNvPr>
          <p:cNvPicPr>
            <a:picLocks noChangeAspect="1"/>
          </p:cNvPicPr>
          <p:nvPr/>
        </p:nvPicPr>
        <p:blipFill rotWithShape="1">
          <a:blip r:embed="rId7">
            <a:extLst>
              <a:ext uri="{28A0092B-C50C-407E-A947-70E740481C1C}">
                <a14:useLocalDpi xmlns:a14="http://schemas.microsoft.com/office/drawing/2010/main" val="0"/>
              </a:ext>
            </a:extLst>
          </a:blip>
          <a:srcRect l="5770" t="4680" r="9811"/>
          <a:stretch/>
        </p:blipFill>
        <p:spPr>
          <a:xfrm>
            <a:off x="1594027" y="1352332"/>
            <a:ext cx="3886858" cy="3981064"/>
          </a:xfrm>
          <a:prstGeom prst="rect">
            <a:avLst/>
          </a:prstGeom>
        </p:spPr>
      </p:pic>
      <p:pic>
        <p:nvPicPr>
          <p:cNvPr id="7" name="Image 6">
            <a:extLst>
              <a:ext uri="{FF2B5EF4-FFF2-40B4-BE49-F238E27FC236}">
                <a16:creationId xmlns:a16="http://schemas.microsoft.com/office/drawing/2014/main" id="{7278EE0D-BAB4-4B90-A5DB-5DDA42804447}"/>
              </a:ext>
            </a:extLst>
          </p:cNvPr>
          <p:cNvPicPr>
            <a:picLocks noChangeAspect="1"/>
          </p:cNvPicPr>
          <p:nvPr/>
        </p:nvPicPr>
        <p:blipFill rotWithShape="1">
          <a:blip r:embed="rId8">
            <a:extLst>
              <a:ext uri="{28A0092B-C50C-407E-A947-70E740481C1C}">
                <a14:useLocalDpi xmlns:a14="http://schemas.microsoft.com/office/drawing/2010/main" val="0"/>
              </a:ext>
            </a:extLst>
          </a:blip>
          <a:srcRect l="6357" t="5586" r="10390"/>
          <a:stretch/>
        </p:blipFill>
        <p:spPr>
          <a:xfrm>
            <a:off x="6850774" y="1352332"/>
            <a:ext cx="3886858" cy="3998422"/>
          </a:xfrm>
          <a:prstGeom prst="rect">
            <a:avLst/>
          </a:prstGeom>
        </p:spPr>
      </p:pic>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AD29F208-915A-4235-98F6-1DEC4F05FA9C}"/>
                  </a:ext>
                </a:extLst>
              </p:cNvPr>
              <p:cNvSpPr/>
              <p:nvPr/>
            </p:nvSpPr>
            <p:spPr>
              <a:xfrm>
                <a:off x="1018546" y="5587194"/>
                <a:ext cx="2016898" cy="71141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GB" i="1" smtClean="0">
                              <a:solidFill>
                                <a:schemeClr val="bg1"/>
                              </a:solidFill>
                              <a:latin typeface="Cambria Math" panose="02040503050406030204" pitchFamily="18" charset="0"/>
                            </a:rPr>
                          </m:ctrlPr>
                        </m:fPr>
                        <m:num>
                          <m:sSub>
                            <m:sSubPr>
                              <m:ctrlPr>
                                <a:rPr lang="en-GB" i="1">
                                  <a:solidFill>
                                    <a:schemeClr val="bg1"/>
                                  </a:solidFill>
                                  <a:latin typeface="Cambria Math" panose="02040503050406030204" pitchFamily="18" charset="0"/>
                                </a:rPr>
                              </m:ctrlPr>
                            </m:sSubPr>
                            <m:e>
                              <m:r>
                                <m:rPr>
                                  <m:sty m:val="p"/>
                                </m:rPr>
                                <a:rPr lang="en-GB">
                                  <a:solidFill>
                                    <a:schemeClr val="bg1"/>
                                  </a:solidFill>
                                  <a:latin typeface="Cambria Math" panose="02040503050406030204" pitchFamily="18" charset="0"/>
                                </a:rPr>
                                <m:t>L</m:t>
                              </m:r>
                            </m:e>
                            <m:sub>
                              <m:r>
                                <m:rPr>
                                  <m:sty m:val="p"/>
                                </m:rPr>
                                <a:rPr lang="en-GB" i="0">
                                  <a:solidFill>
                                    <a:schemeClr val="bg1"/>
                                  </a:solidFill>
                                  <a:latin typeface="Cambria Math" panose="02040503050406030204" pitchFamily="18" charset="0"/>
                                </a:rPr>
                                <m:t>u</m:t>
                              </m:r>
                            </m:sub>
                          </m:sSub>
                        </m:num>
                        <m:den>
                          <m:sSub>
                            <m:sSubPr>
                              <m:ctrlPr>
                                <a:rPr lang="en-GB" i="1">
                                  <a:solidFill>
                                    <a:schemeClr val="bg1"/>
                                  </a:solidFill>
                                  <a:latin typeface="Cambria Math" panose="02040503050406030204" pitchFamily="18" charset="0"/>
                                </a:rPr>
                              </m:ctrlPr>
                            </m:sSubPr>
                            <m:e>
                              <m:r>
                                <m:rPr>
                                  <m:sty m:val="p"/>
                                </m:rPr>
                                <a:rPr lang="en-GB" i="0">
                                  <a:solidFill>
                                    <a:schemeClr val="bg1"/>
                                  </a:solidFill>
                                  <a:latin typeface="Cambria Math" panose="02040503050406030204" pitchFamily="18" charset="0"/>
                                </a:rPr>
                                <m:t>D</m:t>
                              </m:r>
                            </m:e>
                            <m:sub>
                              <m:r>
                                <m:rPr>
                                  <m:sty m:val="p"/>
                                </m:rPr>
                                <a:rPr lang="en-GB" i="0">
                                  <a:solidFill>
                                    <a:schemeClr val="bg1"/>
                                  </a:solidFill>
                                  <a:latin typeface="Cambria Math" panose="02040503050406030204" pitchFamily="18" charset="0"/>
                                </a:rPr>
                                <m:t>j</m:t>
                              </m:r>
                            </m:sub>
                          </m:sSub>
                        </m:den>
                      </m:f>
                      <m:r>
                        <a:rPr lang="en-GB" i="0">
                          <a:solidFill>
                            <a:schemeClr val="bg1"/>
                          </a:solidFill>
                          <a:latin typeface="Cambria Math" panose="02040503050406030204" pitchFamily="18" charset="0"/>
                        </a:rPr>
                        <m:t>=</m:t>
                      </m:r>
                      <m:sSub>
                        <m:sSubPr>
                          <m:ctrlPr>
                            <a:rPr lang="en-GB" i="1">
                              <a:solidFill>
                                <a:schemeClr val="bg1"/>
                              </a:solidFill>
                              <a:latin typeface="Cambria Math" panose="02040503050406030204" pitchFamily="18" charset="0"/>
                            </a:rPr>
                          </m:ctrlPr>
                        </m:sSubPr>
                        <m:e>
                          <m:r>
                            <m:rPr>
                              <m:sty m:val="p"/>
                            </m:rPr>
                            <a:rPr lang="en-GB" i="0">
                              <a:solidFill>
                                <a:schemeClr val="bg1"/>
                              </a:solidFill>
                              <a:latin typeface="Cambria Math" panose="02040503050406030204" pitchFamily="18" charset="0"/>
                            </a:rPr>
                            <m:t>K</m:t>
                          </m:r>
                          <m:r>
                            <a:rPr lang="en-GB" i="0">
                              <a:solidFill>
                                <a:schemeClr val="bg1"/>
                              </a:solidFill>
                              <a:latin typeface="Cambria Math" panose="02040503050406030204" pitchFamily="18" charset="0"/>
                            </a:rPr>
                            <m:t>′</m:t>
                          </m:r>
                        </m:e>
                        <m:sub>
                          <m:r>
                            <m:rPr>
                              <m:sty m:val="p"/>
                            </m:rPr>
                            <a:rPr lang="en-GB" i="0">
                              <a:solidFill>
                                <a:schemeClr val="bg1"/>
                              </a:solidFill>
                              <a:latin typeface="Cambria Math" panose="02040503050406030204" pitchFamily="18" charset="0"/>
                            </a:rPr>
                            <m:t>u</m:t>
                          </m:r>
                        </m:sub>
                      </m:sSub>
                      <m:f>
                        <m:fPr>
                          <m:ctrlPr>
                            <a:rPr lang="en-GB" i="1">
                              <a:solidFill>
                                <a:schemeClr val="bg1"/>
                              </a:solidFill>
                              <a:latin typeface="Cambria Math" panose="02040503050406030204" pitchFamily="18" charset="0"/>
                            </a:rPr>
                          </m:ctrlPr>
                        </m:fPr>
                        <m:num>
                          <m:d>
                            <m:dPr>
                              <m:ctrlPr>
                                <a:rPr lang="en-GB" i="1">
                                  <a:solidFill>
                                    <a:schemeClr val="bg1"/>
                                  </a:solidFill>
                                  <a:latin typeface="Cambria Math" panose="02040503050406030204" pitchFamily="18" charset="0"/>
                                </a:rPr>
                              </m:ctrlPr>
                            </m:dPr>
                            <m:e>
                              <m:r>
                                <m:rPr>
                                  <m:sty m:val="p"/>
                                </m:rPr>
                                <a:rPr lang="en-GB" i="0">
                                  <a:solidFill>
                                    <a:schemeClr val="bg1"/>
                                  </a:solidFill>
                                  <a:latin typeface="Cambria Math" panose="02040503050406030204" pitchFamily="18" charset="0"/>
                                </a:rPr>
                                <m:t>x</m:t>
                              </m:r>
                              <m:r>
                                <a:rPr lang="en-GB" i="0">
                                  <a:solidFill>
                                    <a:schemeClr val="bg1"/>
                                  </a:solidFill>
                                  <a:latin typeface="Cambria Math" panose="02040503050406030204" pitchFamily="18" charset="0"/>
                                </a:rPr>
                                <m:t>−</m:t>
                              </m:r>
                              <m:sSub>
                                <m:sSubPr>
                                  <m:ctrlPr>
                                    <a:rPr lang="en-GB" i="1">
                                      <a:solidFill>
                                        <a:schemeClr val="bg1"/>
                                      </a:solidFill>
                                      <a:latin typeface="Cambria Math" panose="02040503050406030204" pitchFamily="18" charset="0"/>
                                    </a:rPr>
                                  </m:ctrlPr>
                                </m:sSubPr>
                                <m:e>
                                  <m:sSup>
                                    <m:sSupPr>
                                      <m:ctrlPr>
                                        <a:rPr lang="en-GB" i="1">
                                          <a:solidFill>
                                            <a:schemeClr val="bg1"/>
                                          </a:solidFill>
                                          <a:latin typeface="Cambria Math" panose="02040503050406030204" pitchFamily="18" charset="0"/>
                                        </a:rPr>
                                      </m:ctrlPr>
                                    </m:sSupPr>
                                    <m:e>
                                      <m:r>
                                        <m:rPr>
                                          <m:sty m:val="p"/>
                                        </m:rPr>
                                        <a:rPr lang="en-GB" i="0">
                                          <a:solidFill>
                                            <a:schemeClr val="bg1"/>
                                          </a:solidFill>
                                          <a:latin typeface="Cambria Math" panose="02040503050406030204" pitchFamily="18" charset="0"/>
                                        </a:rPr>
                                        <m:t>x</m:t>
                                      </m:r>
                                    </m:e>
                                    <m:sup>
                                      <m:r>
                                        <a:rPr lang="en-GB" i="0">
                                          <a:solidFill>
                                            <a:schemeClr val="bg1"/>
                                          </a:solidFill>
                                          <a:latin typeface="Cambria Math" panose="02040503050406030204" pitchFamily="18" charset="0"/>
                                        </a:rPr>
                                        <m:t>′</m:t>
                                      </m:r>
                                    </m:sup>
                                  </m:sSup>
                                </m:e>
                                <m:sub>
                                  <m:r>
                                    <m:rPr>
                                      <m:sty m:val="p"/>
                                    </m:rPr>
                                    <a:rPr lang="en-GB" i="0">
                                      <a:solidFill>
                                        <a:schemeClr val="bg1"/>
                                      </a:solidFill>
                                      <a:latin typeface="Cambria Math" panose="02040503050406030204" pitchFamily="18" charset="0"/>
                                    </a:rPr>
                                    <m:t>u</m:t>
                                  </m:r>
                                </m:sub>
                              </m:sSub>
                            </m:e>
                          </m:d>
                        </m:num>
                        <m:den>
                          <m:sSub>
                            <m:sSubPr>
                              <m:ctrlPr>
                                <a:rPr lang="en-GB" i="1">
                                  <a:solidFill>
                                    <a:schemeClr val="bg1"/>
                                  </a:solidFill>
                                  <a:latin typeface="Cambria Math" panose="02040503050406030204" pitchFamily="18" charset="0"/>
                                </a:rPr>
                              </m:ctrlPr>
                            </m:sSubPr>
                            <m:e>
                              <m:r>
                                <m:rPr>
                                  <m:sty m:val="p"/>
                                </m:rPr>
                                <a:rPr lang="en-GB" i="0">
                                  <a:solidFill>
                                    <a:schemeClr val="bg1"/>
                                  </a:solidFill>
                                  <a:latin typeface="Cambria Math" panose="02040503050406030204" pitchFamily="18" charset="0"/>
                                </a:rPr>
                                <m:t>D</m:t>
                              </m:r>
                            </m:e>
                            <m:sub>
                              <m:r>
                                <m:rPr>
                                  <m:sty m:val="p"/>
                                </m:rPr>
                                <a:rPr lang="en-GB" i="0">
                                  <a:solidFill>
                                    <a:schemeClr val="bg1"/>
                                  </a:solidFill>
                                  <a:latin typeface="Cambria Math" panose="02040503050406030204" pitchFamily="18" charset="0"/>
                                </a:rPr>
                                <m:t>j</m:t>
                              </m:r>
                            </m:sub>
                          </m:sSub>
                        </m:den>
                      </m:f>
                    </m:oMath>
                  </m:oMathPara>
                </a14:m>
                <a:endParaRPr lang="en-GB" dirty="0">
                  <a:solidFill>
                    <a:schemeClr val="bg1"/>
                  </a:solidFill>
                </a:endParaRPr>
              </a:p>
            </p:txBody>
          </p:sp>
        </mc:Choice>
        <mc:Fallback xmlns="">
          <p:sp>
            <p:nvSpPr>
              <p:cNvPr id="14" name="Rectangle 13">
                <a:extLst>
                  <a:ext uri="{FF2B5EF4-FFF2-40B4-BE49-F238E27FC236}">
                    <a16:creationId xmlns:a16="http://schemas.microsoft.com/office/drawing/2014/main" id="{AD29F208-915A-4235-98F6-1DEC4F05FA9C}"/>
                  </a:ext>
                </a:extLst>
              </p:cNvPr>
              <p:cNvSpPr>
                <a:spLocks noRot="1" noChangeAspect="1" noMove="1" noResize="1" noEditPoints="1" noAdjustHandles="1" noChangeArrowheads="1" noChangeShapeType="1" noTextEdit="1"/>
              </p:cNvSpPr>
              <p:nvPr/>
            </p:nvSpPr>
            <p:spPr>
              <a:xfrm>
                <a:off x="1018546" y="5587194"/>
                <a:ext cx="2016898" cy="711413"/>
              </a:xfrm>
              <a:prstGeom prst="rect">
                <a:avLst/>
              </a:prstGeom>
              <a:blipFill>
                <a:blip r:embed="rId1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1B7CAD41-B30A-49E0-B189-A560E86E05FD}"/>
                  </a:ext>
                </a:extLst>
              </p:cNvPr>
              <p:cNvSpPr/>
              <p:nvPr/>
            </p:nvSpPr>
            <p:spPr>
              <a:xfrm>
                <a:off x="9255752" y="5603449"/>
                <a:ext cx="1959190" cy="71141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GB" i="1" smtClean="0">
                              <a:solidFill>
                                <a:schemeClr val="bg1"/>
                              </a:solidFill>
                              <a:latin typeface="Cambria Math" panose="02040503050406030204" pitchFamily="18" charset="0"/>
                            </a:rPr>
                          </m:ctrlPr>
                        </m:fPr>
                        <m:num>
                          <m:sSub>
                            <m:sSubPr>
                              <m:ctrlPr>
                                <a:rPr lang="en-GB" i="1">
                                  <a:solidFill>
                                    <a:schemeClr val="bg1"/>
                                  </a:solidFill>
                                  <a:latin typeface="Cambria Math" panose="02040503050406030204" pitchFamily="18" charset="0"/>
                                </a:rPr>
                              </m:ctrlPr>
                            </m:sSubPr>
                            <m:e>
                              <m:r>
                                <m:rPr>
                                  <m:sty m:val="p"/>
                                </m:rPr>
                                <a:rPr lang="en-GB">
                                  <a:solidFill>
                                    <a:schemeClr val="bg1"/>
                                  </a:solidFill>
                                  <a:latin typeface="Cambria Math" panose="02040503050406030204" pitchFamily="18" charset="0"/>
                                </a:rPr>
                                <m:t>L</m:t>
                              </m:r>
                            </m:e>
                            <m:sub>
                              <m:r>
                                <m:rPr>
                                  <m:sty m:val="p"/>
                                </m:rPr>
                                <a:rPr lang="en-GB" i="0">
                                  <a:solidFill>
                                    <a:schemeClr val="bg1"/>
                                  </a:solidFill>
                                  <a:latin typeface="Cambria Math" panose="02040503050406030204" pitchFamily="18" charset="0"/>
                                </a:rPr>
                                <m:t>c</m:t>
                              </m:r>
                            </m:sub>
                          </m:sSub>
                        </m:num>
                        <m:den>
                          <m:sSub>
                            <m:sSubPr>
                              <m:ctrlPr>
                                <a:rPr lang="en-GB" i="1">
                                  <a:solidFill>
                                    <a:schemeClr val="bg1"/>
                                  </a:solidFill>
                                  <a:latin typeface="Cambria Math" panose="02040503050406030204" pitchFamily="18" charset="0"/>
                                </a:rPr>
                              </m:ctrlPr>
                            </m:sSubPr>
                            <m:e>
                              <m:r>
                                <m:rPr>
                                  <m:sty m:val="p"/>
                                </m:rPr>
                                <a:rPr lang="en-GB" i="0">
                                  <a:solidFill>
                                    <a:schemeClr val="bg1"/>
                                  </a:solidFill>
                                  <a:latin typeface="Cambria Math" panose="02040503050406030204" pitchFamily="18" charset="0"/>
                                </a:rPr>
                                <m:t>D</m:t>
                              </m:r>
                            </m:e>
                            <m:sub>
                              <m:r>
                                <m:rPr>
                                  <m:sty m:val="p"/>
                                </m:rPr>
                                <a:rPr lang="en-GB" i="0">
                                  <a:solidFill>
                                    <a:schemeClr val="bg1"/>
                                  </a:solidFill>
                                  <a:latin typeface="Cambria Math" panose="02040503050406030204" pitchFamily="18" charset="0"/>
                                </a:rPr>
                                <m:t>j</m:t>
                              </m:r>
                            </m:sub>
                          </m:sSub>
                        </m:den>
                      </m:f>
                      <m:r>
                        <a:rPr lang="en-GB" i="0">
                          <a:solidFill>
                            <a:schemeClr val="bg1"/>
                          </a:solidFill>
                          <a:latin typeface="Cambria Math" panose="02040503050406030204" pitchFamily="18" charset="0"/>
                        </a:rPr>
                        <m:t>=</m:t>
                      </m:r>
                      <m:sSub>
                        <m:sSubPr>
                          <m:ctrlPr>
                            <a:rPr lang="en-GB" i="1">
                              <a:solidFill>
                                <a:schemeClr val="bg1"/>
                              </a:solidFill>
                              <a:latin typeface="Cambria Math" panose="02040503050406030204" pitchFamily="18" charset="0"/>
                            </a:rPr>
                          </m:ctrlPr>
                        </m:sSubPr>
                        <m:e>
                          <m:r>
                            <m:rPr>
                              <m:sty m:val="p"/>
                            </m:rPr>
                            <a:rPr lang="en-GB" i="0">
                              <a:solidFill>
                                <a:schemeClr val="bg1"/>
                              </a:solidFill>
                              <a:latin typeface="Cambria Math" panose="02040503050406030204" pitchFamily="18" charset="0"/>
                            </a:rPr>
                            <m:t>K</m:t>
                          </m:r>
                          <m:r>
                            <a:rPr lang="en-GB" i="0">
                              <a:solidFill>
                                <a:schemeClr val="bg1"/>
                              </a:solidFill>
                              <a:latin typeface="Cambria Math" panose="02040503050406030204" pitchFamily="18" charset="0"/>
                            </a:rPr>
                            <m:t>′</m:t>
                          </m:r>
                        </m:e>
                        <m:sub>
                          <m:r>
                            <m:rPr>
                              <m:sty m:val="p"/>
                            </m:rPr>
                            <a:rPr lang="en-GB" i="0">
                              <a:solidFill>
                                <a:schemeClr val="bg1"/>
                              </a:solidFill>
                              <a:latin typeface="Cambria Math" panose="02040503050406030204" pitchFamily="18" charset="0"/>
                            </a:rPr>
                            <m:t>c</m:t>
                          </m:r>
                        </m:sub>
                      </m:sSub>
                      <m:f>
                        <m:fPr>
                          <m:ctrlPr>
                            <a:rPr lang="en-GB" i="1">
                              <a:solidFill>
                                <a:schemeClr val="bg1"/>
                              </a:solidFill>
                              <a:latin typeface="Cambria Math" panose="02040503050406030204" pitchFamily="18" charset="0"/>
                            </a:rPr>
                          </m:ctrlPr>
                        </m:fPr>
                        <m:num>
                          <m:d>
                            <m:dPr>
                              <m:ctrlPr>
                                <a:rPr lang="en-GB" i="1">
                                  <a:solidFill>
                                    <a:schemeClr val="bg1"/>
                                  </a:solidFill>
                                  <a:latin typeface="Cambria Math" panose="02040503050406030204" pitchFamily="18" charset="0"/>
                                </a:rPr>
                              </m:ctrlPr>
                            </m:dPr>
                            <m:e>
                              <m:r>
                                <m:rPr>
                                  <m:sty m:val="p"/>
                                </m:rPr>
                                <a:rPr lang="en-GB" i="0">
                                  <a:solidFill>
                                    <a:schemeClr val="bg1"/>
                                  </a:solidFill>
                                  <a:latin typeface="Cambria Math" panose="02040503050406030204" pitchFamily="18" charset="0"/>
                                </a:rPr>
                                <m:t>x</m:t>
                              </m:r>
                              <m:r>
                                <a:rPr lang="en-GB" i="0">
                                  <a:solidFill>
                                    <a:schemeClr val="bg1"/>
                                  </a:solidFill>
                                  <a:latin typeface="Cambria Math" panose="02040503050406030204" pitchFamily="18" charset="0"/>
                                </a:rPr>
                                <m:t>−</m:t>
                              </m:r>
                              <m:sSub>
                                <m:sSubPr>
                                  <m:ctrlPr>
                                    <a:rPr lang="en-GB" i="1">
                                      <a:solidFill>
                                        <a:schemeClr val="bg1"/>
                                      </a:solidFill>
                                      <a:latin typeface="Cambria Math" panose="02040503050406030204" pitchFamily="18" charset="0"/>
                                    </a:rPr>
                                  </m:ctrlPr>
                                </m:sSubPr>
                                <m:e>
                                  <m:sSup>
                                    <m:sSupPr>
                                      <m:ctrlPr>
                                        <a:rPr lang="en-GB" i="1">
                                          <a:solidFill>
                                            <a:schemeClr val="bg1"/>
                                          </a:solidFill>
                                          <a:latin typeface="Cambria Math" panose="02040503050406030204" pitchFamily="18" charset="0"/>
                                        </a:rPr>
                                      </m:ctrlPr>
                                    </m:sSupPr>
                                    <m:e>
                                      <m:r>
                                        <m:rPr>
                                          <m:sty m:val="p"/>
                                        </m:rPr>
                                        <a:rPr lang="en-GB" i="0">
                                          <a:solidFill>
                                            <a:schemeClr val="bg1"/>
                                          </a:solidFill>
                                          <a:latin typeface="Cambria Math" panose="02040503050406030204" pitchFamily="18" charset="0"/>
                                        </a:rPr>
                                        <m:t>x</m:t>
                                      </m:r>
                                    </m:e>
                                    <m:sup>
                                      <m:r>
                                        <a:rPr lang="en-GB" i="0">
                                          <a:solidFill>
                                            <a:schemeClr val="bg1"/>
                                          </a:solidFill>
                                          <a:latin typeface="Cambria Math" panose="02040503050406030204" pitchFamily="18" charset="0"/>
                                        </a:rPr>
                                        <m:t>′</m:t>
                                      </m:r>
                                    </m:sup>
                                  </m:sSup>
                                </m:e>
                                <m:sub>
                                  <m:r>
                                    <m:rPr>
                                      <m:sty m:val="p"/>
                                    </m:rPr>
                                    <a:rPr lang="en-GB" i="0">
                                      <a:solidFill>
                                        <a:schemeClr val="bg1"/>
                                      </a:solidFill>
                                      <a:latin typeface="Cambria Math" panose="02040503050406030204" pitchFamily="18" charset="0"/>
                                    </a:rPr>
                                    <m:t>c</m:t>
                                  </m:r>
                                </m:sub>
                              </m:sSub>
                            </m:e>
                          </m:d>
                        </m:num>
                        <m:den>
                          <m:sSub>
                            <m:sSubPr>
                              <m:ctrlPr>
                                <a:rPr lang="en-GB" i="1">
                                  <a:solidFill>
                                    <a:schemeClr val="bg1"/>
                                  </a:solidFill>
                                  <a:latin typeface="Cambria Math" panose="02040503050406030204" pitchFamily="18" charset="0"/>
                                </a:rPr>
                              </m:ctrlPr>
                            </m:sSubPr>
                            <m:e>
                              <m:r>
                                <m:rPr>
                                  <m:sty m:val="p"/>
                                </m:rPr>
                                <a:rPr lang="en-GB" i="0">
                                  <a:solidFill>
                                    <a:schemeClr val="bg1"/>
                                  </a:solidFill>
                                  <a:latin typeface="Cambria Math" panose="02040503050406030204" pitchFamily="18" charset="0"/>
                                </a:rPr>
                                <m:t>D</m:t>
                              </m:r>
                            </m:e>
                            <m:sub>
                              <m:r>
                                <m:rPr>
                                  <m:sty m:val="p"/>
                                </m:rPr>
                                <a:rPr lang="en-GB" i="0">
                                  <a:solidFill>
                                    <a:schemeClr val="bg1"/>
                                  </a:solidFill>
                                  <a:latin typeface="Cambria Math" panose="02040503050406030204" pitchFamily="18" charset="0"/>
                                </a:rPr>
                                <m:t>j</m:t>
                              </m:r>
                            </m:sub>
                          </m:sSub>
                        </m:den>
                      </m:f>
                    </m:oMath>
                  </m:oMathPara>
                </a14:m>
                <a:endParaRPr lang="en-GB" dirty="0">
                  <a:solidFill>
                    <a:schemeClr val="bg1"/>
                  </a:solidFill>
                </a:endParaRPr>
              </a:p>
            </p:txBody>
          </p:sp>
        </mc:Choice>
        <mc:Fallback xmlns="">
          <p:sp>
            <p:nvSpPr>
              <p:cNvPr id="16" name="Rectangle 15">
                <a:extLst>
                  <a:ext uri="{FF2B5EF4-FFF2-40B4-BE49-F238E27FC236}">
                    <a16:creationId xmlns:a16="http://schemas.microsoft.com/office/drawing/2014/main" id="{1B7CAD41-B30A-49E0-B189-A560E86E05FD}"/>
                  </a:ext>
                </a:extLst>
              </p:cNvPr>
              <p:cNvSpPr>
                <a:spLocks noRot="1" noChangeAspect="1" noMove="1" noResize="1" noEditPoints="1" noAdjustHandles="1" noChangeArrowheads="1" noChangeShapeType="1" noTextEdit="1"/>
              </p:cNvSpPr>
              <p:nvPr/>
            </p:nvSpPr>
            <p:spPr>
              <a:xfrm>
                <a:off x="9255752" y="5603449"/>
                <a:ext cx="1959190" cy="711413"/>
              </a:xfrm>
              <a:prstGeom prst="rect">
                <a:avLst/>
              </a:prstGeom>
              <a:blipFill>
                <a:blip r:embed="rId14"/>
                <a:stretch>
                  <a:fillRect/>
                </a:stretch>
              </a:blipFill>
            </p:spPr>
            <p:txBody>
              <a:bodyPr/>
              <a:lstStyle/>
              <a:p>
                <a:r>
                  <a:rPr lang="en-GB">
                    <a:noFill/>
                  </a:rPr>
                  <a:t> </a:t>
                </a:r>
              </a:p>
            </p:txBody>
          </p:sp>
        </mc:Fallback>
      </mc:AlternateContent>
      <p:sp>
        <p:nvSpPr>
          <p:cNvPr id="17" name="Zone de texte 2">
            <a:extLst>
              <a:ext uri="{FF2B5EF4-FFF2-40B4-BE49-F238E27FC236}">
                <a16:creationId xmlns:a16="http://schemas.microsoft.com/office/drawing/2014/main" id="{68C6D383-C363-4696-AFB2-22FEE03C03EF}"/>
              </a:ext>
            </a:extLst>
          </p:cNvPr>
          <p:cNvSpPr txBox="1">
            <a:spLocks noChangeArrowheads="1"/>
          </p:cNvSpPr>
          <p:nvPr/>
        </p:nvSpPr>
        <p:spPr bwMode="auto">
          <a:xfrm>
            <a:off x="4121217" y="5553963"/>
            <a:ext cx="4195170" cy="710707"/>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200"/>
              </a:spcAft>
            </a:pPr>
            <a:r>
              <a:rPr lang="fr-FR" dirty="0">
                <a:solidFill>
                  <a:schemeClr val="accent4">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L’épanouissement du jet est régi par le diamètre D</a:t>
            </a:r>
            <a:r>
              <a:rPr lang="fr-FR" baseline="-25000" dirty="0">
                <a:solidFill>
                  <a:schemeClr val="accent4">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j</a:t>
            </a:r>
            <a:r>
              <a:rPr lang="fr-FR" dirty="0">
                <a:solidFill>
                  <a:schemeClr val="accent4">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 de la buse </a:t>
            </a:r>
            <a:endParaRPr lang="en-GB" dirty="0">
              <a:solidFill>
                <a:schemeClr val="accent4">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Rectangle : coins arrondis 17">
            <a:extLst>
              <a:ext uri="{FF2B5EF4-FFF2-40B4-BE49-F238E27FC236}">
                <a16:creationId xmlns:a16="http://schemas.microsoft.com/office/drawing/2014/main" id="{DDF98DFE-C845-4AB3-9997-B082B4FF154A}"/>
              </a:ext>
            </a:extLst>
          </p:cNvPr>
          <p:cNvSpPr/>
          <p:nvPr/>
        </p:nvSpPr>
        <p:spPr>
          <a:xfrm>
            <a:off x="4037448" y="5505668"/>
            <a:ext cx="4378946" cy="796951"/>
          </a:xfrm>
          <a:prstGeom prst="roundRect">
            <a:avLst/>
          </a:prstGeom>
          <a:no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Espace réservé du pied de page 3">
            <a:extLst>
              <a:ext uri="{FF2B5EF4-FFF2-40B4-BE49-F238E27FC236}">
                <a16:creationId xmlns:a16="http://schemas.microsoft.com/office/drawing/2014/main" id="{3B84E16D-57C2-4E64-8761-9E6756EE1BCB}"/>
              </a:ext>
            </a:extLst>
          </p:cNvPr>
          <p:cNvSpPr>
            <a:spLocks noGrp="1"/>
          </p:cNvSpPr>
          <p:nvPr>
            <p:ph type="ftr" sz="quarter" idx="11"/>
          </p:nvPr>
        </p:nvSpPr>
        <p:spPr>
          <a:xfrm>
            <a:off x="4038600" y="6356350"/>
            <a:ext cx="4114800" cy="365125"/>
          </a:xfrm>
        </p:spPr>
        <p:txBody>
          <a:bodyPr/>
          <a:lstStyle/>
          <a:p>
            <a:r>
              <a:rPr lang="fr-FR" dirty="0">
                <a:solidFill>
                  <a:schemeClr val="bg1"/>
                </a:solidFill>
              </a:rPr>
              <a:t>Fab60 - Alexandre MOUTTE</a:t>
            </a:r>
            <a:endParaRPr lang="en-GB" dirty="0">
              <a:solidFill>
                <a:schemeClr val="bg1"/>
              </a:solidFill>
            </a:endParaRPr>
          </a:p>
        </p:txBody>
      </p:sp>
      <p:sp>
        <p:nvSpPr>
          <p:cNvPr id="20" name="Espace réservé de la date 5">
            <a:extLst>
              <a:ext uri="{FF2B5EF4-FFF2-40B4-BE49-F238E27FC236}">
                <a16:creationId xmlns:a16="http://schemas.microsoft.com/office/drawing/2014/main" id="{9B992B09-8AC2-40B5-A13A-254C2306E89B}"/>
              </a:ext>
            </a:extLst>
          </p:cNvPr>
          <p:cNvSpPr>
            <a:spLocks noGrp="1"/>
          </p:cNvSpPr>
          <p:nvPr>
            <p:ph type="dt" sz="half" idx="10"/>
          </p:nvPr>
        </p:nvSpPr>
        <p:spPr>
          <a:xfrm>
            <a:off x="838200" y="6356350"/>
            <a:ext cx="2743200" cy="365125"/>
          </a:xfrm>
        </p:spPr>
        <p:txBody>
          <a:bodyPr/>
          <a:lstStyle/>
          <a:p>
            <a:r>
              <a:rPr lang="fr-FR" dirty="0">
                <a:solidFill>
                  <a:schemeClr val="bg1"/>
                </a:solidFill>
              </a:rPr>
              <a:t>10/07/2019</a:t>
            </a:r>
            <a:endParaRPr lang="en-GB" dirty="0">
              <a:solidFill>
                <a:schemeClr val="bg1"/>
              </a:solidFill>
            </a:endParaRPr>
          </a:p>
        </p:txBody>
      </p:sp>
    </p:spTree>
    <p:extLst>
      <p:ext uri="{BB962C8B-B14F-4D97-AF65-F5344CB8AC3E}">
        <p14:creationId xmlns:p14="http://schemas.microsoft.com/office/powerpoint/2010/main" val="2903433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400" fill="hold"/>
                                        <p:tgtEl>
                                          <p:spTgt spid="11"/>
                                        </p:tgtEl>
                                        <p:attrNameLst>
                                          <p:attrName>ppt_w</p:attrName>
                                        </p:attrNameLst>
                                      </p:cBhvr>
                                      <p:tavLst>
                                        <p:tav tm="0">
                                          <p:val>
                                            <p:fltVal val="0"/>
                                          </p:val>
                                        </p:tav>
                                        <p:tav tm="100000">
                                          <p:val>
                                            <p:strVal val="#ppt_w"/>
                                          </p:val>
                                        </p:tav>
                                      </p:tavLst>
                                    </p:anim>
                                    <p:anim calcmode="lin" valueType="num">
                                      <p:cBhvr>
                                        <p:cTn id="8" dur="400" fill="hold"/>
                                        <p:tgtEl>
                                          <p:spTgt spid="11"/>
                                        </p:tgtEl>
                                        <p:attrNameLst>
                                          <p:attrName>ppt_h</p:attrName>
                                        </p:attrNameLst>
                                      </p:cBhvr>
                                      <p:tavLst>
                                        <p:tav tm="0">
                                          <p:val>
                                            <p:fltVal val="0"/>
                                          </p:val>
                                        </p:tav>
                                        <p:tav tm="100000">
                                          <p:val>
                                            <p:strVal val="#ppt_h"/>
                                          </p:val>
                                        </p:tav>
                                      </p:tavLst>
                                    </p:anim>
                                    <p:animEffect transition="in" filter="fade">
                                      <p:cBhvr>
                                        <p:cTn id="9" dur="4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400" fill="hold"/>
                                        <p:tgtEl>
                                          <p:spTgt spid="14"/>
                                        </p:tgtEl>
                                        <p:attrNameLst>
                                          <p:attrName>ppt_w</p:attrName>
                                        </p:attrNameLst>
                                      </p:cBhvr>
                                      <p:tavLst>
                                        <p:tav tm="0">
                                          <p:val>
                                            <p:fltVal val="0"/>
                                          </p:val>
                                        </p:tav>
                                        <p:tav tm="100000">
                                          <p:val>
                                            <p:strVal val="#ppt_w"/>
                                          </p:val>
                                        </p:tav>
                                      </p:tavLst>
                                    </p:anim>
                                    <p:anim calcmode="lin" valueType="num">
                                      <p:cBhvr>
                                        <p:cTn id="13" dur="400" fill="hold"/>
                                        <p:tgtEl>
                                          <p:spTgt spid="14"/>
                                        </p:tgtEl>
                                        <p:attrNameLst>
                                          <p:attrName>ppt_h</p:attrName>
                                        </p:attrNameLst>
                                      </p:cBhvr>
                                      <p:tavLst>
                                        <p:tav tm="0">
                                          <p:val>
                                            <p:fltVal val="0"/>
                                          </p:val>
                                        </p:tav>
                                        <p:tav tm="100000">
                                          <p:val>
                                            <p:strVal val="#ppt_h"/>
                                          </p:val>
                                        </p:tav>
                                      </p:tavLst>
                                    </p:anim>
                                    <p:animEffect transition="in" filter="fade">
                                      <p:cBhvr>
                                        <p:cTn id="14" dur="400"/>
                                        <p:tgtEl>
                                          <p:spTgt spid="14"/>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400" fill="hold"/>
                                        <p:tgtEl>
                                          <p:spTgt spid="7"/>
                                        </p:tgtEl>
                                        <p:attrNameLst>
                                          <p:attrName>ppt_w</p:attrName>
                                        </p:attrNameLst>
                                      </p:cBhvr>
                                      <p:tavLst>
                                        <p:tav tm="0">
                                          <p:val>
                                            <p:fltVal val="0"/>
                                          </p:val>
                                        </p:tav>
                                        <p:tav tm="100000">
                                          <p:val>
                                            <p:strVal val="#ppt_w"/>
                                          </p:val>
                                        </p:tav>
                                      </p:tavLst>
                                    </p:anim>
                                    <p:anim calcmode="lin" valueType="num">
                                      <p:cBhvr>
                                        <p:cTn id="18" dur="400" fill="hold"/>
                                        <p:tgtEl>
                                          <p:spTgt spid="7"/>
                                        </p:tgtEl>
                                        <p:attrNameLst>
                                          <p:attrName>ppt_h</p:attrName>
                                        </p:attrNameLst>
                                      </p:cBhvr>
                                      <p:tavLst>
                                        <p:tav tm="0">
                                          <p:val>
                                            <p:fltVal val="0"/>
                                          </p:val>
                                        </p:tav>
                                        <p:tav tm="100000">
                                          <p:val>
                                            <p:strVal val="#ppt_h"/>
                                          </p:val>
                                        </p:tav>
                                      </p:tavLst>
                                    </p:anim>
                                    <p:animEffect transition="in" filter="fade">
                                      <p:cBhvr>
                                        <p:cTn id="19" dur="400"/>
                                        <p:tgtEl>
                                          <p:spTgt spid="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400" fill="hold"/>
                                        <p:tgtEl>
                                          <p:spTgt spid="16"/>
                                        </p:tgtEl>
                                        <p:attrNameLst>
                                          <p:attrName>ppt_w</p:attrName>
                                        </p:attrNameLst>
                                      </p:cBhvr>
                                      <p:tavLst>
                                        <p:tav tm="0">
                                          <p:val>
                                            <p:fltVal val="0"/>
                                          </p:val>
                                        </p:tav>
                                        <p:tav tm="100000">
                                          <p:val>
                                            <p:strVal val="#ppt_w"/>
                                          </p:val>
                                        </p:tav>
                                      </p:tavLst>
                                    </p:anim>
                                    <p:anim calcmode="lin" valueType="num">
                                      <p:cBhvr>
                                        <p:cTn id="23" dur="400" fill="hold"/>
                                        <p:tgtEl>
                                          <p:spTgt spid="16"/>
                                        </p:tgtEl>
                                        <p:attrNameLst>
                                          <p:attrName>ppt_h</p:attrName>
                                        </p:attrNameLst>
                                      </p:cBhvr>
                                      <p:tavLst>
                                        <p:tav tm="0">
                                          <p:val>
                                            <p:fltVal val="0"/>
                                          </p:val>
                                        </p:tav>
                                        <p:tav tm="100000">
                                          <p:val>
                                            <p:strVal val="#ppt_h"/>
                                          </p:val>
                                        </p:tav>
                                      </p:tavLst>
                                    </p:anim>
                                    <p:animEffect transition="in" filter="fade">
                                      <p:cBhvr>
                                        <p:cTn id="24" dur="4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400" fill="hold"/>
                                        <p:tgtEl>
                                          <p:spTgt spid="17"/>
                                        </p:tgtEl>
                                        <p:attrNameLst>
                                          <p:attrName>ppt_w</p:attrName>
                                        </p:attrNameLst>
                                      </p:cBhvr>
                                      <p:tavLst>
                                        <p:tav tm="0">
                                          <p:val>
                                            <p:fltVal val="0"/>
                                          </p:val>
                                        </p:tav>
                                        <p:tav tm="100000">
                                          <p:val>
                                            <p:strVal val="#ppt_w"/>
                                          </p:val>
                                        </p:tav>
                                      </p:tavLst>
                                    </p:anim>
                                    <p:anim calcmode="lin" valueType="num">
                                      <p:cBhvr>
                                        <p:cTn id="30" dur="400" fill="hold"/>
                                        <p:tgtEl>
                                          <p:spTgt spid="17"/>
                                        </p:tgtEl>
                                        <p:attrNameLst>
                                          <p:attrName>ppt_h</p:attrName>
                                        </p:attrNameLst>
                                      </p:cBhvr>
                                      <p:tavLst>
                                        <p:tav tm="0">
                                          <p:val>
                                            <p:fltVal val="0"/>
                                          </p:val>
                                        </p:tav>
                                        <p:tav tm="100000">
                                          <p:val>
                                            <p:strVal val="#ppt_h"/>
                                          </p:val>
                                        </p:tav>
                                      </p:tavLst>
                                    </p:anim>
                                    <p:animEffect transition="in" filter="fade">
                                      <p:cBhvr>
                                        <p:cTn id="31" dur="400"/>
                                        <p:tgtEl>
                                          <p:spTgt spid="17"/>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p:cTn id="34" dur="400" fill="hold"/>
                                        <p:tgtEl>
                                          <p:spTgt spid="18"/>
                                        </p:tgtEl>
                                        <p:attrNameLst>
                                          <p:attrName>ppt_w</p:attrName>
                                        </p:attrNameLst>
                                      </p:cBhvr>
                                      <p:tavLst>
                                        <p:tav tm="0">
                                          <p:val>
                                            <p:fltVal val="0"/>
                                          </p:val>
                                        </p:tav>
                                        <p:tav tm="100000">
                                          <p:val>
                                            <p:strVal val="#ppt_w"/>
                                          </p:val>
                                        </p:tav>
                                      </p:tavLst>
                                    </p:anim>
                                    <p:anim calcmode="lin" valueType="num">
                                      <p:cBhvr>
                                        <p:cTn id="35" dur="400" fill="hold"/>
                                        <p:tgtEl>
                                          <p:spTgt spid="18"/>
                                        </p:tgtEl>
                                        <p:attrNameLst>
                                          <p:attrName>ppt_h</p:attrName>
                                        </p:attrNameLst>
                                      </p:cBhvr>
                                      <p:tavLst>
                                        <p:tav tm="0">
                                          <p:val>
                                            <p:fltVal val="0"/>
                                          </p:val>
                                        </p:tav>
                                        <p:tav tm="100000">
                                          <p:val>
                                            <p:strVal val="#ppt_h"/>
                                          </p:val>
                                        </p:tav>
                                      </p:tavLst>
                                    </p:anim>
                                    <p:animEffect transition="in" filter="fade">
                                      <p:cBhvr>
                                        <p:cTn id="36" dur="4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5F629AAE-2B6A-45ED-A701-1967BF5BB704}"/>
              </a:ext>
            </a:extLst>
          </p:cNvPr>
          <p:cNvSpPr>
            <a:spLocks noGrp="1"/>
          </p:cNvSpPr>
          <p:nvPr>
            <p:ph type="sldNum" sz="quarter" idx="12"/>
          </p:nvPr>
        </p:nvSpPr>
        <p:spPr/>
        <p:txBody>
          <a:bodyPr/>
          <a:lstStyle/>
          <a:p>
            <a:fld id="{B296CC3A-4777-4421-B37D-624034580792}" type="slidenum">
              <a:rPr lang="en-GB" smtClean="0">
                <a:solidFill>
                  <a:schemeClr val="bg1"/>
                </a:solidFill>
              </a:rPr>
              <a:t>21</a:t>
            </a:fld>
            <a:endParaRPr lang="en-GB" dirty="0">
              <a:solidFill>
                <a:schemeClr val="bg1"/>
              </a:solidFill>
            </a:endParaRPr>
          </a:p>
        </p:txBody>
      </p:sp>
      <p:sp>
        <p:nvSpPr>
          <p:cNvPr id="13" name="Rectangle 12">
            <a:extLst>
              <a:ext uri="{FF2B5EF4-FFF2-40B4-BE49-F238E27FC236}">
                <a16:creationId xmlns:a16="http://schemas.microsoft.com/office/drawing/2014/main" id="{FC7F8BB4-0BCF-464A-9AE9-B9CD536E8A38}"/>
              </a:ext>
            </a:extLst>
          </p:cNvPr>
          <p:cNvSpPr/>
          <p:nvPr/>
        </p:nvSpPr>
        <p:spPr>
          <a:xfrm>
            <a:off x="0" y="498393"/>
            <a:ext cx="12192000" cy="45719"/>
          </a:xfrm>
          <a:prstGeom prst="rect">
            <a:avLst/>
          </a:prstGeom>
          <a:solidFill>
            <a:srgbClr val="2A4982"/>
          </a:solidFill>
          <a:ln w="12700">
            <a:solidFill>
              <a:srgbClr val="2A49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E67FC258-0F33-4BBC-9F31-887B525996A1}"/>
              </a:ext>
            </a:extLst>
          </p:cNvPr>
          <p:cNvSpPr/>
          <p:nvPr/>
        </p:nvSpPr>
        <p:spPr>
          <a:xfrm>
            <a:off x="-4356" y="0"/>
            <a:ext cx="12192000" cy="6858000"/>
          </a:xfrm>
          <a:prstGeom prst="rect">
            <a:avLst/>
          </a:prstGeom>
          <a:noFill/>
          <a:ln w="28575">
            <a:solidFill>
              <a:srgbClr val="2A49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23" name="Espace réservé du contenu 6">
            <a:extLst>
              <a:ext uri="{FF2B5EF4-FFF2-40B4-BE49-F238E27FC236}">
                <a16:creationId xmlns:a16="http://schemas.microsoft.com/office/drawing/2014/main" id="{5C006D6E-BAA3-4DF6-B3D0-7882B00EE70B}"/>
              </a:ext>
            </a:extLst>
          </p:cNvPr>
          <p:cNvGraphicFramePr>
            <a:graphicFrameLocks/>
          </p:cNvGraphicFramePr>
          <p:nvPr/>
        </p:nvGraphicFramePr>
        <p:xfrm>
          <a:off x="838200" y="65647"/>
          <a:ext cx="10515600" cy="3584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4" name="Espace réservé du contenu 2">
            <a:extLst>
              <a:ext uri="{FF2B5EF4-FFF2-40B4-BE49-F238E27FC236}">
                <a16:creationId xmlns:a16="http://schemas.microsoft.com/office/drawing/2014/main" id="{D3B3F541-22F5-46EA-A39F-5FCE7FA0E342}"/>
              </a:ext>
            </a:extLst>
          </p:cNvPr>
          <p:cNvSpPr txBox="1">
            <a:spLocks/>
          </p:cNvSpPr>
          <p:nvPr/>
        </p:nvSpPr>
        <p:spPr>
          <a:xfrm>
            <a:off x="587993" y="779721"/>
            <a:ext cx="7002415" cy="365126"/>
          </a:xfrm>
          <a:prstGeom prst="rect">
            <a:avLst/>
          </a:prstGeom>
        </p:spPr>
        <p:txBody>
          <a:bodyPr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accent1">
                  <a:lumMod val="75000"/>
                </a:schemeClr>
              </a:buClr>
              <a:buFont typeface="Arial" panose="020B0604020202020204" pitchFamily="34" charset="0"/>
              <a:buNone/>
              <a:defRPr/>
            </a:pPr>
            <a:r>
              <a:rPr lang="fr-FR" sz="2200" u="sng" dirty="0">
                <a:solidFill>
                  <a:schemeClr val="bg1"/>
                </a:solidFill>
                <a:latin typeface="Calibri" panose="020F0502020204030204" pitchFamily="34" charset="0"/>
              </a:rPr>
              <a:t>Résultats radiaux</a:t>
            </a:r>
            <a:r>
              <a:rPr lang="fr-FR" sz="2200" dirty="0">
                <a:solidFill>
                  <a:schemeClr val="bg1"/>
                </a:solidFill>
                <a:latin typeface="Calibri" panose="020F0502020204030204" pitchFamily="34" charset="0"/>
              </a:rPr>
              <a:t> : similitude de vitesse</a:t>
            </a:r>
          </a:p>
        </p:txBody>
      </p:sp>
      <p:sp>
        <p:nvSpPr>
          <p:cNvPr id="12" name="Zone de texte 2">
            <a:extLst>
              <a:ext uri="{FF2B5EF4-FFF2-40B4-BE49-F238E27FC236}">
                <a16:creationId xmlns:a16="http://schemas.microsoft.com/office/drawing/2014/main" id="{B4F7EA80-E4FC-4EC0-BD0C-91A1A032D172}"/>
              </a:ext>
            </a:extLst>
          </p:cNvPr>
          <p:cNvSpPr txBox="1">
            <a:spLocks noChangeArrowheads="1"/>
          </p:cNvSpPr>
          <p:nvPr/>
        </p:nvSpPr>
        <p:spPr bwMode="auto">
          <a:xfrm>
            <a:off x="6795841" y="1007669"/>
            <a:ext cx="3629516" cy="410882"/>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200"/>
              </a:spcAft>
            </a:pPr>
            <a:r>
              <a:rPr lang="fr-FR"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Effet de la normalisation par </a:t>
            </a:r>
            <a:r>
              <a:rPr lang="fr-FR"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U</a:t>
            </a:r>
            <a:r>
              <a:rPr lang="fr-FR" b="1" baseline="-250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c</a:t>
            </a:r>
            <a:r>
              <a:rPr lang="fr-FR" b="1" baseline="-250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fr-FR" dirty="0">
                <a:solidFill>
                  <a:schemeClr val="bg1"/>
                </a:solidFill>
                <a:latin typeface="Calibri" panose="020F0502020204030204" pitchFamily="34" charset="0"/>
                <a:ea typeface="Calibri" panose="020F0502020204030204" pitchFamily="34" charset="0"/>
                <a:cs typeface="Times New Roman" panose="02020603050405020304" pitchFamily="18" charset="0"/>
              </a:rPr>
              <a:t>et</a:t>
            </a:r>
            <a:r>
              <a:rPr lang="fr-FR" b="1" baseline="-250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fr-FR"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a:t>
            </a:r>
            <a:r>
              <a:rPr lang="fr-FR" b="1" baseline="-25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u</a:t>
            </a:r>
            <a:endParaRPr lang="en-GB" b="1" baseline="-25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Image 8">
            <a:extLst>
              <a:ext uri="{FF2B5EF4-FFF2-40B4-BE49-F238E27FC236}">
                <a16:creationId xmlns:a16="http://schemas.microsoft.com/office/drawing/2014/main" id="{C1A2EC84-73E0-484C-970B-7EA7A4418D38}"/>
              </a:ext>
            </a:extLst>
          </p:cNvPr>
          <p:cNvPicPr>
            <a:picLocks noChangeAspect="1"/>
          </p:cNvPicPr>
          <p:nvPr/>
        </p:nvPicPr>
        <p:blipFill rotWithShape="1">
          <a:blip r:embed="rId7">
            <a:extLst>
              <a:ext uri="{28A0092B-C50C-407E-A947-70E740481C1C}">
                <a14:useLocalDpi xmlns:a14="http://schemas.microsoft.com/office/drawing/2010/main" val="0"/>
              </a:ext>
            </a:extLst>
          </a:blip>
          <a:srcRect l="3070" t="5327" r="9331"/>
          <a:stretch/>
        </p:blipFill>
        <p:spPr>
          <a:xfrm>
            <a:off x="1808152" y="1425007"/>
            <a:ext cx="4114799" cy="4033992"/>
          </a:xfrm>
          <a:prstGeom prst="rect">
            <a:avLst/>
          </a:prstGeom>
        </p:spPr>
      </p:pic>
      <p:pic>
        <p:nvPicPr>
          <p:cNvPr id="11" name="Image 10">
            <a:extLst>
              <a:ext uri="{FF2B5EF4-FFF2-40B4-BE49-F238E27FC236}">
                <a16:creationId xmlns:a16="http://schemas.microsoft.com/office/drawing/2014/main" id="{84E19A07-BFB2-4FDF-9E3D-6415F955CAED}"/>
              </a:ext>
            </a:extLst>
          </p:cNvPr>
          <p:cNvPicPr>
            <a:picLocks noChangeAspect="1"/>
          </p:cNvPicPr>
          <p:nvPr/>
        </p:nvPicPr>
        <p:blipFill rotWithShape="1">
          <a:blip r:embed="rId8">
            <a:extLst>
              <a:ext uri="{28A0092B-C50C-407E-A947-70E740481C1C}">
                <a14:useLocalDpi xmlns:a14="http://schemas.microsoft.com/office/drawing/2010/main" val="0"/>
              </a:ext>
            </a:extLst>
          </a:blip>
          <a:srcRect l="3100" t="4814" r="10088"/>
          <a:stretch/>
        </p:blipFill>
        <p:spPr>
          <a:xfrm>
            <a:off x="6643919" y="1425006"/>
            <a:ext cx="4055966" cy="4033993"/>
          </a:xfrm>
          <a:prstGeom prst="rect">
            <a:avLst/>
          </a:prstGeom>
        </p:spPr>
      </p:pic>
      <p:sp>
        <p:nvSpPr>
          <p:cNvPr id="14" name="Zone de texte 2">
            <a:extLst>
              <a:ext uri="{FF2B5EF4-FFF2-40B4-BE49-F238E27FC236}">
                <a16:creationId xmlns:a16="http://schemas.microsoft.com/office/drawing/2014/main" id="{CE1E03BA-1A56-443F-A85E-B3690EAF35D2}"/>
              </a:ext>
            </a:extLst>
          </p:cNvPr>
          <p:cNvSpPr txBox="1">
            <a:spLocks noChangeArrowheads="1"/>
          </p:cNvSpPr>
          <p:nvPr/>
        </p:nvSpPr>
        <p:spPr bwMode="auto">
          <a:xfrm>
            <a:off x="3980128" y="5608981"/>
            <a:ext cx="4483875" cy="710707"/>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200"/>
              </a:spcAft>
            </a:pPr>
            <a:r>
              <a:rPr lang="fr-FR" dirty="0">
                <a:solidFill>
                  <a:schemeClr val="accent4">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Pour le champ moyen de vitesse, les jets d’air et d’hélium sont en similitude à x/D</a:t>
            </a:r>
            <a:r>
              <a:rPr lang="fr-FR" baseline="-25000" dirty="0">
                <a:solidFill>
                  <a:schemeClr val="accent4">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j</a:t>
            </a:r>
            <a:r>
              <a:rPr lang="fr-FR" dirty="0">
                <a:solidFill>
                  <a:schemeClr val="accent4">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=18</a:t>
            </a:r>
            <a:endParaRPr lang="en-GB" dirty="0">
              <a:solidFill>
                <a:schemeClr val="accent4">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Rectangle : coins arrondis 15">
            <a:extLst>
              <a:ext uri="{FF2B5EF4-FFF2-40B4-BE49-F238E27FC236}">
                <a16:creationId xmlns:a16="http://schemas.microsoft.com/office/drawing/2014/main" id="{8CABDBE9-26A7-4F5A-9283-C3BA33E28515}"/>
              </a:ext>
            </a:extLst>
          </p:cNvPr>
          <p:cNvSpPr/>
          <p:nvPr/>
        </p:nvSpPr>
        <p:spPr>
          <a:xfrm>
            <a:off x="4038600" y="5570846"/>
            <a:ext cx="4378946" cy="796951"/>
          </a:xfrm>
          <a:prstGeom prst="roundRect">
            <a:avLst/>
          </a:prstGeom>
          <a:no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Espace réservé du pied de page 3">
            <a:extLst>
              <a:ext uri="{FF2B5EF4-FFF2-40B4-BE49-F238E27FC236}">
                <a16:creationId xmlns:a16="http://schemas.microsoft.com/office/drawing/2014/main" id="{572D3082-45C2-4FD4-9D75-FEF7394C51C4}"/>
              </a:ext>
            </a:extLst>
          </p:cNvPr>
          <p:cNvSpPr>
            <a:spLocks noGrp="1"/>
          </p:cNvSpPr>
          <p:nvPr>
            <p:ph type="ftr" sz="quarter" idx="11"/>
          </p:nvPr>
        </p:nvSpPr>
        <p:spPr>
          <a:xfrm>
            <a:off x="4038600" y="6356350"/>
            <a:ext cx="4114800" cy="365125"/>
          </a:xfrm>
        </p:spPr>
        <p:txBody>
          <a:bodyPr/>
          <a:lstStyle/>
          <a:p>
            <a:r>
              <a:rPr lang="fr-FR" dirty="0">
                <a:solidFill>
                  <a:schemeClr val="bg1"/>
                </a:solidFill>
              </a:rPr>
              <a:t>Fab60 - Alexandre MOUTTE</a:t>
            </a:r>
            <a:endParaRPr lang="en-GB" dirty="0">
              <a:solidFill>
                <a:schemeClr val="bg1"/>
              </a:solidFill>
            </a:endParaRPr>
          </a:p>
        </p:txBody>
      </p:sp>
      <p:sp>
        <p:nvSpPr>
          <p:cNvPr id="18" name="Espace réservé de la date 5">
            <a:extLst>
              <a:ext uri="{FF2B5EF4-FFF2-40B4-BE49-F238E27FC236}">
                <a16:creationId xmlns:a16="http://schemas.microsoft.com/office/drawing/2014/main" id="{7B8419B5-C58E-4C08-9652-5483F82A1F15}"/>
              </a:ext>
            </a:extLst>
          </p:cNvPr>
          <p:cNvSpPr>
            <a:spLocks noGrp="1"/>
          </p:cNvSpPr>
          <p:nvPr>
            <p:ph type="dt" sz="half" idx="10"/>
          </p:nvPr>
        </p:nvSpPr>
        <p:spPr>
          <a:xfrm>
            <a:off x="838200" y="6356350"/>
            <a:ext cx="2743200" cy="365125"/>
          </a:xfrm>
        </p:spPr>
        <p:txBody>
          <a:bodyPr/>
          <a:lstStyle/>
          <a:p>
            <a:r>
              <a:rPr lang="fr-FR" dirty="0">
                <a:solidFill>
                  <a:schemeClr val="bg1"/>
                </a:solidFill>
              </a:rPr>
              <a:t>10/07/2019</a:t>
            </a:r>
            <a:endParaRPr lang="en-GB" dirty="0">
              <a:solidFill>
                <a:schemeClr val="bg1"/>
              </a:solidFill>
            </a:endParaRPr>
          </a:p>
        </p:txBody>
      </p:sp>
    </p:spTree>
    <p:extLst>
      <p:ext uri="{BB962C8B-B14F-4D97-AF65-F5344CB8AC3E}">
        <p14:creationId xmlns:p14="http://schemas.microsoft.com/office/powerpoint/2010/main" val="1080548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400" fill="hold"/>
                                        <p:tgtEl>
                                          <p:spTgt spid="9"/>
                                        </p:tgtEl>
                                        <p:attrNameLst>
                                          <p:attrName>ppt_w</p:attrName>
                                        </p:attrNameLst>
                                      </p:cBhvr>
                                      <p:tavLst>
                                        <p:tav tm="0">
                                          <p:val>
                                            <p:fltVal val="0"/>
                                          </p:val>
                                        </p:tav>
                                        <p:tav tm="100000">
                                          <p:val>
                                            <p:strVal val="#ppt_w"/>
                                          </p:val>
                                        </p:tav>
                                      </p:tavLst>
                                    </p:anim>
                                    <p:anim calcmode="lin" valueType="num">
                                      <p:cBhvr>
                                        <p:cTn id="8" dur="400" fill="hold"/>
                                        <p:tgtEl>
                                          <p:spTgt spid="9"/>
                                        </p:tgtEl>
                                        <p:attrNameLst>
                                          <p:attrName>ppt_h</p:attrName>
                                        </p:attrNameLst>
                                      </p:cBhvr>
                                      <p:tavLst>
                                        <p:tav tm="0">
                                          <p:val>
                                            <p:fltVal val="0"/>
                                          </p:val>
                                        </p:tav>
                                        <p:tav tm="100000">
                                          <p:val>
                                            <p:strVal val="#ppt_h"/>
                                          </p:val>
                                        </p:tav>
                                      </p:tavLst>
                                    </p:anim>
                                    <p:animEffect transition="in" filter="fade">
                                      <p:cBhvr>
                                        <p:cTn id="9" dur="4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400" fill="hold"/>
                                        <p:tgtEl>
                                          <p:spTgt spid="12"/>
                                        </p:tgtEl>
                                        <p:attrNameLst>
                                          <p:attrName>ppt_w</p:attrName>
                                        </p:attrNameLst>
                                      </p:cBhvr>
                                      <p:tavLst>
                                        <p:tav tm="0">
                                          <p:val>
                                            <p:fltVal val="0"/>
                                          </p:val>
                                        </p:tav>
                                        <p:tav tm="100000">
                                          <p:val>
                                            <p:strVal val="#ppt_w"/>
                                          </p:val>
                                        </p:tav>
                                      </p:tavLst>
                                    </p:anim>
                                    <p:anim calcmode="lin" valueType="num">
                                      <p:cBhvr>
                                        <p:cTn id="15" dur="400" fill="hold"/>
                                        <p:tgtEl>
                                          <p:spTgt spid="12"/>
                                        </p:tgtEl>
                                        <p:attrNameLst>
                                          <p:attrName>ppt_h</p:attrName>
                                        </p:attrNameLst>
                                      </p:cBhvr>
                                      <p:tavLst>
                                        <p:tav tm="0">
                                          <p:val>
                                            <p:fltVal val="0"/>
                                          </p:val>
                                        </p:tav>
                                        <p:tav tm="100000">
                                          <p:val>
                                            <p:strVal val="#ppt_h"/>
                                          </p:val>
                                        </p:tav>
                                      </p:tavLst>
                                    </p:anim>
                                    <p:animEffect transition="in" filter="fade">
                                      <p:cBhvr>
                                        <p:cTn id="16" dur="400"/>
                                        <p:tgtEl>
                                          <p:spTgt spid="12"/>
                                        </p:tgtEl>
                                      </p:cBhvr>
                                    </p:animEffect>
                                  </p:childTnLst>
                                </p:cTn>
                              </p:par>
                              <p:par>
                                <p:cTn id="17" presetID="53" presetClass="entr" presetSubtype="16"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400" fill="hold"/>
                                        <p:tgtEl>
                                          <p:spTgt spid="11"/>
                                        </p:tgtEl>
                                        <p:attrNameLst>
                                          <p:attrName>ppt_w</p:attrName>
                                        </p:attrNameLst>
                                      </p:cBhvr>
                                      <p:tavLst>
                                        <p:tav tm="0">
                                          <p:val>
                                            <p:fltVal val="0"/>
                                          </p:val>
                                        </p:tav>
                                        <p:tav tm="100000">
                                          <p:val>
                                            <p:strVal val="#ppt_w"/>
                                          </p:val>
                                        </p:tav>
                                      </p:tavLst>
                                    </p:anim>
                                    <p:anim calcmode="lin" valueType="num">
                                      <p:cBhvr>
                                        <p:cTn id="20" dur="400" fill="hold"/>
                                        <p:tgtEl>
                                          <p:spTgt spid="11"/>
                                        </p:tgtEl>
                                        <p:attrNameLst>
                                          <p:attrName>ppt_h</p:attrName>
                                        </p:attrNameLst>
                                      </p:cBhvr>
                                      <p:tavLst>
                                        <p:tav tm="0">
                                          <p:val>
                                            <p:fltVal val="0"/>
                                          </p:val>
                                        </p:tav>
                                        <p:tav tm="100000">
                                          <p:val>
                                            <p:strVal val="#ppt_h"/>
                                          </p:val>
                                        </p:tav>
                                      </p:tavLst>
                                    </p:anim>
                                    <p:animEffect transition="in" filter="fade">
                                      <p:cBhvr>
                                        <p:cTn id="21" dur="400"/>
                                        <p:tgtEl>
                                          <p:spTgt spid="11"/>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400" fill="hold"/>
                                        <p:tgtEl>
                                          <p:spTgt spid="14"/>
                                        </p:tgtEl>
                                        <p:attrNameLst>
                                          <p:attrName>ppt_w</p:attrName>
                                        </p:attrNameLst>
                                      </p:cBhvr>
                                      <p:tavLst>
                                        <p:tav tm="0">
                                          <p:val>
                                            <p:fltVal val="0"/>
                                          </p:val>
                                        </p:tav>
                                        <p:tav tm="100000">
                                          <p:val>
                                            <p:strVal val="#ppt_w"/>
                                          </p:val>
                                        </p:tav>
                                      </p:tavLst>
                                    </p:anim>
                                    <p:anim calcmode="lin" valueType="num">
                                      <p:cBhvr>
                                        <p:cTn id="25" dur="400" fill="hold"/>
                                        <p:tgtEl>
                                          <p:spTgt spid="14"/>
                                        </p:tgtEl>
                                        <p:attrNameLst>
                                          <p:attrName>ppt_h</p:attrName>
                                        </p:attrNameLst>
                                      </p:cBhvr>
                                      <p:tavLst>
                                        <p:tav tm="0">
                                          <p:val>
                                            <p:fltVal val="0"/>
                                          </p:val>
                                        </p:tav>
                                        <p:tav tm="100000">
                                          <p:val>
                                            <p:strVal val="#ppt_h"/>
                                          </p:val>
                                        </p:tav>
                                      </p:tavLst>
                                    </p:anim>
                                    <p:animEffect transition="in" filter="fade">
                                      <p:cBhvr>
                                        <p:cTn id="26" dur="400"/>
                                        <p:tgtEl>
                                          <p:spTgt spid="14"/>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400" fill="hold"/>
                                        <p:tgtEl>
                                          <p:spTgt spid="16"/>
                                        </p:tgtEl>
                                        <p:attrNameLst>
                                          <p:attrName>ppt_w</p:attrName>
                                        </p:attrNameLst>
                                      </p:cBhvr>
                                      <p:tavLst>
                                        <p:tav tm="0">
                                          <p:val>
                                            <p:fltVal val="0"/>
                                          </p:val>
                                        </p:tav>
                                        <p:tav tm="100000">
                                          <p:val>
                                            <p:strVal val="#ppt_w"/>
                                          </p:val>
                                        </p:tav>
                                      </p:tavLst>
                                    </p:anim>
                                    <p:anim calcmode="lin" valueType="num">
                                      <p:cBhvr>
                                        <p:cTn id="30" dur="400" fill="hold"/>
                                        <p:tgtEl>
                                          <p:spTgt spid="16"/>
                                        </p:tgtEl>
                                        <p:attrNameLst>
                                          <p:attrName>ppt_h</p:attrName>
                                        </p:attrNameLst>
                                      </p:cBhvr>
                                      <p:tavLst>
                                        <p:tav tm="0">
                                          <p:val>
                                            <p:fltVal val="0"/>
                                          </p:val>
                                        </p:tav>
                                        <p:tav tm="100000">
                                          <p:val>
                                            <p:strVal val="#ppt_h"/>
                                          </p:val>
                                        </p:tav>
                                      </p:tavLst>
                                    </p:anim>
                                    <p:animEffect transition="in" filter="fade">
                                      <p:cBhvr>
                                        <p:cTn id="31" dur="4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5F629AAE-2B6A-45ED-A701-1967BF5BB704}"/>
              </a:ext>
            </a:extLst>
          </p:cNvPr>
          <p:cNvSpPr>
            <a:spLocks noGrp="1"/>
          </p:cNvSpPr>
          <p:nvPr>
            <p:ph type="sldNum" sz="quarter" idx="12"/>
          </p:nvPr>
        </p:nvSpPr>
        <p:spPr/>
        <p:txBody>
          <a:bodyPr/>
          <a:lstStyle/>
          <a:p>
            <a:fld id="{B296CC3A-4777-4421-B37D-624034580792}" type="slidenum">
              <a:rPr lang="en-GB" smtClean="0">
                <a:solidFill>
                  <a:schemeClr val="bg1"/>
                </a:solidFill>
              </a:rPr>
              <a:t>22</a:t>
            </a:fld>
            <a:endParaRPr lang="en-GB" dirty="0">
              <a:solidFill>
                <a:schemeClr val="bg1"/>
              </a:solidFill>
            </a:endParaRPr>
          </a:p>
        </p:txBody>
      </p:sp>
      <p:sp>
        <p:nvSpPr>
          <p:cNvPr id="13" name="Rectangle 12">
            <a:extLst>
              <a:ext uri="{FF2B5EF4-FFF2-40B4-BE49-F238E27FC236}">
                <a16:creationId xmlns:a16="http://schemas.microsoft.com/office/drawing/2014/main" id="{FC7F8BB4-0BCF-464A-9AE9-B9CD536E8A38}"/>
              </a:ext>
            </a:extLst>
          </p:cNvPr>
          <p:cNvSpPr/>
          <p:nvPr/>
        </p:nvSpPr>
        <p:spPr>
          <a:xfrm>
            <a:off x="0" y="498393"/>
            <a:ext cx="12192000" cy="45719"/>
          </a:xfrm>
          <a:prstGeom prst="rect">
            <a:avLst/>
          </a:prstGeom>
          <a:solidFill>
            <a:srgbClr val="2A4982"/>
          </a:solidFill>
          <a:ln w="12700">
            <a:solidFill>
              <a:srgbClr val="2A49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E67FC258-0F33-4BBC-9F31-887B525996A1}"/>
              </a:ext>
            </a:extLst>
          </p:cNvPr>
          <p:cNvSpPr/>
          <p:nvPr/>
        </p:nvSpPr>
        <p:spPr>
          <a:xfrm>
            <a:off x="-4356" y="0"/>
            <a:ext cx="12192000" cy="6858000"/>
          </a:xfrm>
          <a:prstGeom prst="rect">
            <a:avLst/>
          </a:prstGeom>
          <a:noFill/>
          <a:ln w="28575">
            <a:solidFill>
              <a:srgbClr val="2A49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23" name="Espace réservé du contenu 6">
            <a:extLst>
              <a:ext uri="{FF2B5EF4-FFF2-40B4-BE49-F238E27FC236}">
                <a16:creationId xmlns:a16="http://schemas.microsoft.com/office/drawing/2014/main" id="{5C006D6E-BAA3-4DF6-B3D0-7882B00EE70B}"/>
              </a:ext>
            </a:extLst>
          </p:cNvPr>
          <p:cNvGraphicFramePr>
            <a:graphicFrameLocks/>
          </p:cNvGraphicFramePr>
          <p:nvPr/>
        </p:nvGraphicFramePr>
        <p:xfrm>
          <a:off x="838200" y="65647"/>
          <a:ext cx="10515600" cy="3584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4" name="Espace réservé du contenu 2">
            <a:extLst>
              <a:ext uri="{FF2B5EF4-FFF2-40B4-BE49-F238E27FC236}">
                <a16:creationId xmlns:a16="http://schemas.microsoft.com/office/drawing/2014/main" id="{D3B3F541-22F5-46EA-A39F-5FCE7FA0E342}"/>
              </a:ext>
            </a:extLst>
          </p:cNvPr>
          <p:cNvSpPr txBox="1">
            <a:spLocks/>
          </p:cNvSpPr>
          <p:nvPr/>
        </p:nvSpPr>
        <p:spPr>
          <a:xfrm>
            <a:off x="587993" y="779721"/>
            <a:ext cx="7002415" cy="365126"/>
          </a:xfrm>
          <a:prstGeom prst="rect">
            <a:avLst/>
          </a:prstGeom>
        </p:spPr>
        <p:txBody>
          <a:bodyPr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accent1">
                  <a:lumMod val="75000"/>
                </a:schemeClr>
              </a:buClr>
              <a:buFont typeface="Arial" panose="020B0604020202020204" pitchFamily="34" charset="0"/>
              <a:buNone/>
              <a:defRPr/>
            </a:pPr>
            <a:r>
              <a:rPr lang="fr-FR" sz="2200" u="sng" dirty="0">
                <a:solidFill>
                  <a:schemeClr val="bg1"/>
                </a:solidFill>
                <a:latin typeface="Calibri" panose="020F0502020204030204" pitchFamily="34" charset="0"/>
              </a:rPr>
              <a:t>Résultats radiaux</a:t>
            </a:r>
            <a:r>
              <a:rPr lang="fr-FR" sz="2200" dirty="0">
                <a:solidFill>
                  <a:schemeClr val="bg1"/>
                </a:solidFill>
                <a:latin typeface="Calibri" panose="020F0502020204030204" pitchFamily="34" charset="0"/>
              </a:rPr>
              <a:t> : flux </a:t>
            </a:r>
            <a:r>
              <a:rPr lang="fr-FR" sz="2200" dirty="0" err="1">
                <a:solidFill>
                  <a:schemeClr val="bg1"/>
                </a:solidFill>
                <a:latin typeface="Calibri" panose="020F0502020204030204" pitchFamily="34" charset="0"/>
              </a:rPr>
              <a:t>u’c</a:t>
            </a:r>
            <a:r>
              <a:rPr lang="fr-FR" sz="2200" dirty="0">
                <a:solidFill>
                  <a:schemeClr val="bg1"/>
                </a:solidFill>
                <a:latin typeface="Calibri" panose="020F0502020204030204" pitchFamily="34" charset="0"/>
              </a:rPr>
              <a:t>’ et </a:t>
            </a:r>
            <a:r>
              <a:rPr lang="fr-FR" sz="2200" dirty="0" err="1">
                <a:solidFill>
                  <a:schemeClr val="bg1"/>
                </a:solidFill>
                <a:latin typeface="Calibri" panose="020F0502020204030204" pitchFamily="34" charset="0"/>
              </a:rPr>
              <a:t>v’c</a:t>
            </a:r>
            <a:r>
              <a:rPr lang="fr-FR" sz="2200" dirty="0">
                <a:solidFill>
                  <a:schemeClr val="bg1"/>
                </a:solidFill>
                <a:latin typeface="Calibri" panose="020F0502020204030204" pitchFamily="34" charset="0"/>
              </a:rPr>
              <a:t>’</a:t>
            </a:r>
          </a:p>
        </p:txBody>
      </p:sp>
      <p:sp>
        <p:nvSpPr>
          <p:cNvPr id="18" name="Zone de texte 2">
            <a:extLst>
              <a:ext uri="{FF2B5EF4-FFF2-40B4-BE49-F238E27FC236}">
                <a16:creationId xmlns:a16="http://schemas.microsoft.com/office/drawing/2014/main" id="{16EF53AE-1DBE-4761-8C72-9998EFDB8BC4}"/>
              </a:ext>
            </a:extLst>
          </p:cNvPr>
          <p:cNvSpPr txBox="1">
            <a:spLocks noChangeArrowheads="1"/>
          </p:cNvSpPr>
          <p:nvPr/>
        </p:nvSpPr>
        <p:spPr bwMode="auto">
          <a:xfrm>
            <a:off x="4938011" y="802228"/>
            <a:ext cx="2549657" cy="410882"/>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200"/>
              </a:spcAft>
            </a:pPr>
            <a:r>
              <a:rPr lang="fr-FR"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Comparaison à x/D</a:t>
            </a:r>
            <a:r>
              <a:rPr lang="fr-FR" baseline="-25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j</a:t>
            </a:r>
            <a:r>
              <a:rPr lang="fr-FR"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 18</a:t>
            </a:r>
            <a:endParaRPr lang="en-GB"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7" name="Connecteur droit 6">
            <a:extLst>
              <a:ext uri="{FF2B5EF4-FFF2-40B4-BE49-F238E27FC236}">
                <a16:creationId xmlns:a16="http://schemas.microsoft.com/office/drawing/2014/main" id="{A09B8935-5B9A-4757-A86C-34EBC5B9BEB4}"/>
              </a:ext>
            </a:extLst>
          </p:cNvPr>
          <p:cNvCxnSpPr>
            <a:cxnSpLocks/>
          </p:cNvCxnSpPr>
          <p:nvPr/>
        </p:nvCxnSpPr>
        <p:spPr>
          <a:xfrm>
            <a:off x="3322320" y="779721"/>
            <a:ext cx="2794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Connecteur droit 18">
            <a:extLst>
              <a:ext uri="{FF2B5EF4-FFF2-40B4-BE49-F238E27FC236}">
                <a16:creationId xmlns:a16="http://schemas.microsoft.com/office/drawing/2014/main" id="{6134D7E6-84E1-4B82-9F5B-B13203468D03}"/>
              </a:ext>
            </a:extLst>
          </p:cNvPr>
          <p:cNvCxnSpPr>
            <a:cxnSpLocks/>
          </p:cNvCxnSpPr>
          <p:nvPr/>
        </p:nvCxnSpPr>
        <p:spPr>
          <a:xfrm>
            <a:off x="4038600" y="779721"/>
            <a:ext cx="2794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21" name="Image 20">
            <a:extLst>
              <a:ext uri="{FF2B5EF4-FFF2-40B4-BE49-F238E27FC236}">
                <a16:creationId xmlns:a16="http://schemas.microsoft.com/office/drawing/2014/main" id="{5DBF857F-4B35-40C9-99E0-C4119AB45879}"/>
              </a:ext>
            </a:extLst>
          </p:cNvPr>
          <p:cNvPicPr>
            <a:picLocks noChangeAspect="1"/>
          </p:cNvPicPr>
          <p:nvPr/>
        </p:nvPicPr>
        <p:blipFill rotWithShape="1">
          <a:blip r:embed="rId7">
            <a:extLst>
              <a:ext uri="{28A0092B-C50C-407E-A947-70E740481C1C}">
                <a14:useLocalDpi xmlns:a14="http://schemas.microsoft.com/office/drawing/2010/main" val="0"/>
              </a:ext>
            </a:extLst>
          </a:blip>
          <a:srcRect l="2248" t="6184" r="10623"/>
          <a:stretch/>
        </p:blipFill>
        <p:spPr>
          <a:xfrm>
            <a:off x="1486520" y="1265220"/>
            <a:ext cx="4189760" cy="4092226"/>
          </a:xfrm>
          <a:prstGeom prst="rect">
            <a:avLst/>
          </a:prstGeom>
        </p:spPr>
      </p:pic>
      <p:pic>
        <p:nvPicPr>
          <p:cNvPr id="29" name="Image 28">
            <a:extLst>
              <a:ext uri="{FF2B5EF4-FFF2-40B4-BE49-F238E27FC236}">
                <a16:creationId xmlns:a16="http://schemas.microsoft.com/office/drawing/2014/main" id="{025BB533-0835-4B55-927E-09E41029B8FE}"/>
              </a:ext>
            </a:extLst>
          </p:cNvPr>
          <p:cNvPicPr>
            <a:picLocks noChangeAspect="1"/>
          </p:cNvPicPr>
          <p:nvPr/>
        </p:nvPicPr>
        <p:blipFill rotWithShape="1">
          <a:blip r:embed="rId8">
            <a:extLst>
              <a:ext uri="{28A0092B-C50C-407E-A947-70E740481C1C}">
                <a14:useLocalDpi xmlns:a14="http://schemas.microsoft.com/office/drawing/2010/main" val="0"/>
              </a:ext>
            </a:extLst>
          </a:blip>
          <a:srcRect l="2247" t="6184" r="10389"/>
          <a:stretch/>
        </p:blipFill>
        <p:spPr>
          <a:xfrm>
            <a:off x="6515722" y="1265220"/>
            <a:ext cx="4201051" cy="4092226"/>
          </a:xfrm>
          <a:prstGeom prst="rect">
            <a:avLst/>
          </a:prstGeom>
        </p:spPr>
      </p:pic>
      <p:sp>
        <p:nvSpPr>
          <p:cNvPr id="14" name="Zone de texte 2">
            <a:extLst>
              <a:ext uri="{FF2B5EF4-FFF2-40B4-BE49-F238E27FC236}">
                <a16:creationId xmlns:a16="http://schemas.microsoft.com/office/drawing/2014/main" id="{14A20020-33DB-4665-B477-EB593AC3B9F6}"/>
              </a:ext>
            </a:extLst>
          </p:cNvPr>
          <p:cNvSpPr txBox="1">
            <a:spLocks noChangeArrowheads="1"/>
          </p:cNvSpPr>
          <p:nvPr/>
        </p:nvSpPr>
        <p:spPr bwMode="auto">
          <a:xfrm>
            <a:off x="3035248" y="5578501"/>
            <a:ext cx="6098592" cy="710707"/>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200"/>
              </a:spcAft>
            </a:pPr>
            <a:r>
              <a:rPr lang="fr-FR" dirty="0">
                <a:solidFill>
                  <a:schemeClr val="accent4">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Pour les flux turbulents de concentration, la similitude est plus longue à se mettre en place, en particulier pour l’air</a:t>
            </a:r>
            <a:endParaRPr lang="en-GB" dirty="0">
              <a:solidFill>
                <a:schemeClr val="accent4">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Rectangle : coins arrondis 15">
            <a:extLst>
              <a:ext uri="{FF2B5EF4-FFF2-40B4-BE49-F238E27FC236}">
                <a16:creationId xmlns:a16="http://schemas.microsoft.com/office/drawing/2014/main" id="{F18D8EBE-3FF9-4976-84F4-869654924E9C}"/>
              </a:ext>
            </a:extLst>
          </p:cNvPr>
          <p:cNvSpPr/>
          <p:nvPr/>
        </p:nvSpPr>
        <p:spPr>
          <a:xfrm>
            <a:off x="3083560" y="5540366"/>
            <a:ext cx="6040120" cy="796951"/>
          </a:xfrm>
          <a:prstGeom prst="roundRect">
            <a:avLst/>
          </a:prstGeom>
          <a:no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Espace réservé du pied de page 3">
            <a:extLst>
              <a:ext uri="{FF2B5EF4-FFF2-40B4-BE49-F238E27FC236}">
                <a16:creationId xmlns:a16="http://schemas.microsoft.com/office/drawing/2014/main" id="{66656CDD-C264-47B9-8B1C-CE8E7AF3AA9B}"/>
              </a:ext>
            </a:extLst>
          </p:cNvPr>
          <p:cNvSpPr>
            <a:spLocks noGrp="1"/>
          </p:cNvSpPr>
          <p:nvPr>
            <p:ph type="ftr" sz="quarter" idx="11"/>
          </p:nvPr>
        </p:nvSpPr>
        <p:spPr>
          <a:xfrm>
            <a:off x="4038600" y="6356350"/>
            <a:ext cx="4114800" cy="365125"/>
          </a:xfrm>
        </p:spPr>
        <p:txBody>
          <a:bodyPr/>
          <a:lstStyle/>
          <a:p>
            <a:r>
              <a:rPr lang="fr-FR" dirty="0">
                <a:solidFill>
                  <a:schemeClr val="bg1"/>
                </a:solidFill>
              </a:rPr>
              <a:t>Fab60 - Alexandre MOUTTE</a:t>
            </a:r>
            <a:endParaRPr lang="en-GB" dirty="0">
              <a:solidFill>
                <a:schemeClr val="bg1"/>
              </a:solidFill>
            </a:endParaRPr>
          </a:p>
        </p:txBody>
      </p:sp>
      <p:sp>
        <p:nvSpPr>
          <p:cNvPr id="20" name="Espace réservé de la date 5">
            <a:extLst>
              <a:ext uri="{FF2B5EF4-FFF2-40B4-BE49-F238E27FC236}">
                <a16:creationId xmlns:a16="http://schemas.microsoft.com/office/drawing/2014/main" id="{F378DBCE-92D3-4FA9-BE19-883A41B4131D}"/>
              </a:ext>
            </a:extLst>
          </p:cNvPr>
          <p:cNvSpPr>
            <a:spLocks noGrp="1"/>
          </p:cNvSpPr>
          <p:nvPr>
            <p:ph type="dt" sz="half" idx="10"/>
          </p:nvPr>
        </p:nvSpPr>
        <p:spPr>
          <a:xfrm>
            <a:off x="838200" y="6356350"/>
            <a:ext cx="2743200" cy="365125"/>
          </a:xfrm>
        </p:spPr>
        <p:txBody>
          <a:bodyPr/>
          <a:lstStyle/>
          <a:p>
            <a:r>
              <a:rPr lang="fr-FR" dirty="0">
                <a:solidFill>
                  <a:schemeClr val="bg1"/>
                </a:solidFill>
              </a:rPr>
              <a:t>10/07/2019</a:t>
            </a:r>
            <a:endParaRPr lang="en-GB" dirty="0">
              <a:solidFill>
                <a:schemeClr val="bg1"/>
              </a:solidFill>
            </a:endParaRPr>
          </a:p>
        </p:txBody>
      </p:sp>
    </p:spTree>
    <p:extLst>
      <p:ext uri="{BB962C8B-B14F-4D97-AF65-F5344CB8AC3E}">
        <p14:creationId xmlns:p14="http://schemas.microsoft.com/office/powerpoint/2010/main" val="2325060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400" fill="hold"/>
                                        <p:tgtEl>
                                          <p:spTgt spid="18"/>
                                        </p:tgtEl>
                                        <p:attrNameLst>
                                          <p:attrName>ppt_w</p:attrName>
                                        </p:attrNameLst>
                                      </p:cBhvr>
                                      <p:tavLst>
                                        <p:tav tm="0">
                                          <p:val>
                                            <p:fltVal val="0"/>
                                          </p:val>
                                        </p:tav>
                                        <p:tav tm="100000">
                                          <p:val>
                                            <p:strVal val="#ppt_w"/>
                                          </p:val>
                                        </p:tav>
                                      </p:tavLst>
                                    </p:anim>
                                    <p:anim calcmode="lin" valueType="num">
                                      <p:cBhvr>
                                        <p:cTn id="8" dur="400" fill="hold"/>
                                        <p:tgtEl>
                                          <p:spTgt spid="18"/>
                                        </p:tgtEl>
                                        <p:attrNameLst>
                                          <p:attrName>ppt_h</p:attrName>
                                        </p:attrNameLst>
                                      </p:cBhvr>
                                      <p:tavLst>
                                        <p:tav tm="0">
                                          <p:val>
                                            <p:fltVal val="0"/>
                                          </p:val>
                                        </p:tav>
                                        <p:tav tm="100000">
                                          <p:val>
                                            <p:strVal val="#ppt_h"/>
                                          </p:val>
                                        </p:tav>
                                      </p:tavLst>
                                    </p:anim>
                                    <p:animEffect transition="in" filter="fade">
                                      <p:cBhvr>
                                        <p:cTn id="9" dur="400"/>
                                        <p:tgtEl>
                                          <p:spTgt spid="18"/>
                                        </p:tgtEl>
                                      </p:cBhvr>
                                    </p:animEffect>
                                  </p:childTnLst>
                                </p:cTn>
                              </p:par>
                              <p:par>
                                <p:cTn id="10" presetID="53" presetClass="entr" presetSubtype="16"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400" fill="hold"/>
                                        <p:tgtEl>
                                          <p:spTgt spid="21"/>
                                        </p:tgtEl>
                                        <p:attrNameLst>
                                          <p:attrName>ppt_w</p:attrName>
                                        </p:attrNameLst>
                                      </p:cBhvr>
                                      <p:tavLst>
                                        <p:tav tm="0">
                                          <p:val>
                                            <p:fltVal val="0"/>
                                          </p:val>
                                        </p:tav>
                                        <p:tav tm="100000">
                                          <p:val>
                                            <p:strVal val="#ppt_w"/>
                                          </p:val>
                                        </p:tav>
                                      </p:tavLst>
                                    </p:anim>
                                    <p:anim calcmode="lin" valueType="num">
                                      <p:cBhvr>
                                        <p:cTn id="13" dur="400" fill="hold"/>
                                        <p:tgtEl>
                                          <p:spTgt spid="21"/>
                                        </p:tgtEl>
                                        <p:attrNameLst>
                                          <p:attrName>ppt_h</p:attrName>
                                        </p:attrNameLst>
                                      </p:cBhvr>
                                      <p:tavLst>
                                        <p:tav tm="0">
                                          <p:val>
                                            <p:fltVal val="0"/>
                                          </p:val>
                                        </p:tav>
                                        <p:tav tm="100000">
                                          <p:val>
                                            <p:strVal val="#ppt_h"/>
                                          </p:val>
                                        </p:tav>
                                      </p:tavLst>
                                    </p:anim>
                                    <p:animEffect transition="in" filter="fade">
                                      <p:cBhvr>
                                        <p:cTn id="14" dur="400"/>
                                        <p:tgtEl>
                                          <p:spTgt spid="21"/>
                                        </p:tgtEl>
                                      </p:cBhvr>
                                    </p:animEffect>
                                  </p:childTnLst>
                                </p:cTn>
                              </p:par>
                              <p:par>
                                <p:cTn id="15" presetID="53" presetClass="entr" presetSubtype="16"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400" fill="hold"/>
                                        <p:tgtEl>
                                          <p:spTgt spid="29"/>
                                        </p:tgtEl>
                                        <p:attrNameLst>
                                          <p:attrName>ppt_w</p:attrName>
                                        </p:attrNameLst>
                                      </p:cBhvr>
                                      <p:tavLst>
                                        <p:tav tm="0">
                                          <p:val>
                                            <p:fltVal val="0"/>
                                          </p:val>
                                        </p:tav>
                                        <p:tav tm="100000">
                                          <p:val>
                                            <p:strVal val="#ppt_w"/>
                                          </p:val>
                                        </p:tav>
                                      </p:tavLst>
                                    </p:anim>
                                    <p:anim calcmode="lin" valueType="num">
                                      <p:cBhvr>
                                        <p:cTn id="18" dur="400" fill="hold"/>
                                        <p:tgtEl>
                                          <p:spTgt spid="29"/>
                                        </p:tgtEl>
                                        <p:attrNameLst>
                                          <p:attrName>ppt_h</p:attrName>
                                        </p:attrNameLst>
                                      </p:cBhvr>
                                      <p:tavLst>
                                        <p:tav tm="0">
                                          <p:val>
                                            <p:fltVal val="0"/>
                                          </p:val>
                                        </p:tav>
                                        <p:tav tm="100000">
                                          <p:val>
                                            <p:strVal val="#ppt_h"/>
                                          </p:val>
                                        </p:tav>
                                      </p:tavLst>
                                    </p:anim>
                                    <p:animEffect transition="in" filter="fade">
                                      <p:cBhvr>
                                        <p:cTn id="19" dur="4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400" fill="hold"/>
                                        <p:tgtEl>
                                          <p:spTgt spid="14"/>
                                        </p:tgtEl>
                                        <p:attrNameLst>
                                          <p:attrName>ppt_w</p:attrName>
                                        </p:attrNameLst>
                                      </p:cBhvr>
                                      <p:tavLst>
                                        <p:tav tm="0">
                                          <p:val>
                                            <p:fltVal val="0"/>
                                          </p:val>
                                        </p:tav>
                                        <p:tav tm="100000">
                                          <p:val>
                                            <p:strVal val="#ppt_w"/>
                                          </p:val>
                                        </p:tav>
                                      </p:tavLst>
                                    </p:anim>
                                    <p:anim calcmode="lin" valueType="num">
                                      <p:cBhvr>
                                        <p:cTn id="25" dur="400" fill="hold"/>
                                        <p:tgtEl>
                                          <p:spTgt spid="14"/>
                                        </p:tgtEl>
                                        <p:attrNameLst>
                                          <p:attrName>ppt_h</p:attrName>
                                        </p:attrNameLst>
                                      </p:cBhvr>
                                      <p:tavLst>
                                        <p:tav tm="0">
                                          <p:val>
                                            <p:fltVal val="0"/>
                                          </p:val>
                                        </p:tav>
                                        <p:tav tm="100000">
                                          <p:val>
                                            <p:strVal val="#ppt_h"/>
                                          </p:val>
                                        </p:tav>
                                      </p:tavLst>
                                    </p:anim>
                                    <p:animEffect transition="in" filter="fade">
                                      <p:cBhvr>
                                        <p:cTn id="26" dur="400"/>
                                        <p:tgtEl>
                                          <p:spTgt spid="14"/>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400" fill="hold"/>
                                        <p:tgtEl>
                                          <p:spTgt spid="16"/>
                                        </p:tgtEl>
                                        <p:attrNameLst>
                                          <p:attrName>ppt_w</p:attrName>
                                        </p:attrNameLst>
                                      </p:cBhvr>
                                      <p:tavLst>
                                        <p:tav tm="0">
                                          <p:val>
                                            <p:fltVal val="0"/>
                                          </p:val>
                                        </p:tav>
                                        <p:tav tm="100000">
                                          <p:val>
                                            <p:strVal val="#ppt_w"/>
                                          </p:val>
                                        </p:tav>
                                      </p:tavLst>
                                    </p:anim>
                                    <p:anim calcmode="lin" valueType="num">
                                      <p:cBhvr>
                                        <p:cTn id="30" dur="400" fill="hold"/>
                                        <p:tgtEl>
                                          <p:spTgt spid="16"/>
                                        </p:tgtEl>
                                        <p:attrNameLst>
                                          <p:attrName>ppt_h</p:attrName>
                                        </p:attrNameLst>
                                      </p:cBhvr>
                                      <p:tavLst>
                                        <p:tav tm="0">
                                          <p:val>
                                            <p:fltVal val="0"/>
                                          </p:val>
                                        </p:tav>
                                        <p:tav tm="100000">
                                          <p:val>
                                            <p:strVal val="#ppt_h"/>
                                          </p:val>
                                        </p:tav>
                                      </p:tavLst>
                                    </p:anim>
                                    <p:animEffect transition="in" filter="fade">
                                      <p:cBhvr>
                                        <p:cTn id="31" dur="4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4" grpId="0"/>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5F629AAE-2B6A-45ED-A701-1967BF5BB704}"/>
              </a:ext>
            </a:extLst>
          </p:cNvPr>
          <p:cNvSpPr>
            <a:spLocks noGrp="1"/>
          </p:cNvSpPr>
          <p:nvPr>
            <p:ph type="sldNum" sz="quarter" idx="12"/>
          </p:nvPr>
        </p:nvSpPr>
        <p:spPr/>
        <p:txBody>
          <a:bodyPr/>
          <a:lstStyle/>
          <a:p>
            <a:fld id="{B296CC3A-4777-4421-B37D-624034580792}" type="slidenum">
              <a:rPr lang="en-GB" smtClean="0">
                <a:solidFill>
                  <a:schemeClr val="bg1"/>
                </a:solidFill>
              </a:rPr>
              <a:t>23</a:t>
            </a:fld>
            <a:endParaRPr lang="en-GB" dirty="0">
              <a:solidFill>
                <a:schemeClr val="bg1"/>
              </a:solidFill>
            </a:endParaRPr>
          </a:p>
        </p:txBody>
      </p:sp>
      <p:sp>
        <p:nvSpPr>
          <p:cNvPr id="13" name="Rectangle 12">
            <a:extLst>
              <a:ext uri="{FF2B5EF4-FFF2-40B4-BE49-F238E27FC236}">
                <a16:creationId xmlns:a16="http://schemas.microsoft.com/office/drawing/2014/main" id="{FC7F8BB4-0BCF-464A-9AE9-B9CD536E8A38}"/>
              </a:ext>
            </a:extLst>
          </p:cNvPr>
          <p:cNvSpPr/>
          <p:nvPr/>
        </p:nvSpPr>
        <p:spPr>
          <a:xfrm>
            <a:off x="0" y="498393"/>
            <a:ext cx="12192000" cy="45719"/>
          </a:xfrm>
          <a:prstGeom prst="rect">
            <a:avLst/>
          </a:prstGeom>
          <a:solidFill>
            <a:srgbClr val="2A4982"/>
          </a:solidFill>
          <a:ln w="12700">
            <a:solidFill>
              <a:srgbClr val="2A49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E67FC258-0F33-4BBC-9F31-887B525996A1}"/>
              </a:ext>
            </a:extLst>
          </p:cNvPr>
          <p:cNvSpPr/>
          <p:nvPr/>
        </p:nvSpPr>
        <p:spPr>
          <a:xfrm>
            <a:off x="-4356" y="0"/>
            <a:ext cx="12192000" cy="6858000"/>
          </a:xfrm>
          <a:prstGeom prst="rect">
            <a:avLst/>
          </a:prstGeom>
          <a:noFill/>
          <a:ln w="28575">
            <a:solidFill>
              <a:srgbClr val="2A49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23" name="Espace réservé du contenu 6">
            <a:extLst>
              <a:ext uri="{FF2B5EF4-FFF2-40B4-BE49-F238E27FC236}">
                <a16:creationId xmlns:a16="http://schemas.microsoft.com/office/drawing/2014/main" id="{5C006D6E-BAA3-4DF6-B3D0-7882B00EE70B}"/>
              </a:ext>
            </a:extLst>
          </p:cNvPr>
          <p:cNvGraphicFramePr>
            <a:graphicFrameLocks/>
          </p:cNvGraphicFramePr>
          <p:nvPr/>
        </p:nvGraphicFramePr>
        <p:xfrm>
          <a:off x="838200" y="65647"/>
          <a:ext cx="10515600" cy="3584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4" name="Espace réservé du contenu 2">
            <a:extLst>
              <a:ext uri="{FF2B5EF4-FFF2-40B4-BE49-F238E27FC236}">
                <a16:creationId xmlns:a16="http://schemas.microsoft.com/office/drawing/2014/main" id="{D3B3F541-22F5-46EA-A39F-5FCE7FA0E342}"/>
              </a:ext>
            </a:extLst>
          </p:cNvPr>
          <p:cNvSpPr txBox="1">
            <a:spLocks/>
          </p:cNvSpPr>
          <p:nvPr/>
        </p:nvSpPr>
        <p:spPr>
          <a:xfrm>
            <a:off x="587993" y="779721"/>
            <a:ext cx="7002415" cy="365126"/>
          </a:xfrm>
          <a:prstGeom prst="rect">
            <a:avLst/>
          </a:prstGeom>
        </p:spPr>
        <p:txBody>
          <a:bodyPr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accent1">
                  <a:lumMod val="75000"/>
                </a:schemeClr>
              </a:buClr>
              <a:buFont typeface="Arial" panose="020B0604020202020204" pitchFamily="34" charset="0"/>
              <a:buNone/>
              <a:defRPr/>
            </a:pPr>
            <a:r>
              <a:rPr lang="fr-FR" sz="2200" u="sng" dirty="0">
                <a:solidFill>
                  <a:schemeClr val="bg1"/>
                </a:solidFill>
                <a:latin typeface="Calibri" panose="020F0502020204030204" pitchFamily="34" charset="0"/>
              </a:rPr>
              <a:t>Résultats radiaux</a:t>
            </a:r>
            <a:r>
              <a:rPr lang="fr-FR" sz="2200" dirty="0">
                <a:solidFill>
                  <a:schemeClr val="bg1"/>
                </a:solidFill>
                <a:latin typeface="Calibri" panose="020F0502020204030204" pitchFamily="34" charset="0"/>
              </a:rPr>
              <a:t> : coefficients de corrélation </a:t>
            </a:r>
            <a:r>
              <a:rPr lang="fr-FR" sz="2200" dirty="0" err="1">
                <a:solidFill>
                  <a:schemeClr val="bg1"/>
                </a:solidFill>
                <a:latin typeface="Calibri" panose="020F0502020204030204" pitchFamily="34" charset="0"/>
              </a:rPr>
              <a:t>Ruv</a:t>
            </a:r>
            <a:r>
              <a:rPr lang="fr-FR" sz="2200" dirty="0">
                <a:solidFill>
                  <a:schemeClr val="bg1"/>
                </a:solidFill>
                <a:latin typeface="Calibri" panose="020F0502020204030204" pitchFamily="34" charset="0"/>
              </a:rPr>
              <a:t> et </a:t>
            </a:r>
            <a:r>
              <a:rPr lang="fr-FR" sz="2200" dirty="0" err="1">
                <a:solidFill>
                  <a:schemeClr val="bg1"/>
                </a:solidFill>
                <a:latin typeface="Calibri" panose="020F0502020204030204" pitchFamily="34" charset="0"/>
              </a:rPr>
              <a:t>Rvc</a:t>
            </a:r>
            <a:endParaRPr lang="fr-FR" sz="2200" dirty="0">
              <a:solidFill>
                <a:schemeClr val="bg1"/>
              </a:solidFill>
              <a:latin typeface="Calibri" panose="020F0502020204030204" pitchFamily="34" charset="0"/>
            </a:endParaRPr>
          </a:p>
        </p:txBody>
      </p:sp>
      <p:sp>
        <p:nvSpPr>
          <p:cNvPr id="12" name="Zone de texte 2">
            <a:extLst>
              <a:ext uri="{FF2B5EF4-FFF2-40B4-BE49-F238E27FC236}">
                <a16:creationId xmlns:a16="http://schemas.microsoft.com/office/drawing/2014/main" id="{B4F7EA80-E4FC-4EC0-BD0C-91A1A032D172}"/>
              </a:ext>
            </a:extLst>
          </p:cNvPr>
          <p:cNvSpPr txBox="1">
            <a:spLocks noChangeArrowheads="1"/>
          </p:cNvSpPr>
          <p:nvPr/>
        </p:nvSpPr>
        <p:spPr bwMode="auto">
          <a:xfrm>
            <a:off x="587993" y="5472184"/>
            <a:ext cx="2493613" cy="729430"/>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200"/>
              </a:spcAft>
            </a:pPr>
            <a:r>
              <a:rPr lang="fr-FR"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Rvc</a:t>
            </a:r>
            <a:r>
              <a:rPr lang="fr-FR"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 Hélium + acétone, Re=7000</a:t>
            </a:r>
            <a:endParaRPr lang="en-GB"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Image 24">
            <a:extLst>
              <a:ext uri="{FF2B5EF4-FFF2-40B4-BE49-F238E27FC236}">
                <a16:creationId xmlns:a16="http://schemas.microsoft.com/office/drawing/2014/main" id="{4C523638-ED5F-4549-951D-5C1FC4D398BE}"/>
              </a:ext>
            </a:extLst>
          </p:cNvPr>
          <p:cNvPicPr>
            <a:picLocks noChangeAspect="1"/>
          </p:cNvPicPr>
          <p:nvPr/>
        </p:nvPicPr>
        <p:blipFill rotWithShape="1">
          <a:blip r:embed="rId7">
            <a:extLst>
              <a:ext uri="{28A0092B-C50C-407E-A947-70E740481C1C}">
                <a14:useLocalDpi xmlns:a14="http://schemas.microsoft.com/office/drawing/2010/main" val="0"/>
              </a:ext>
            </a:extLst>
          </a:blip>
          <a:srcRect l="4276" t="5198" r="10507"/>
          <a:stretch/>
        </p:blipFill>
        <p:spPr>
          <a:xfrm>
            <a:off x="7717083" y="1456244"/>
            <a:ext cx="3837823" cy="3872804"/>
          </a:xfrm>
          <a:prstGeom prst="rect">
            <a:avLst/>
          </a:prstGeom>
        </p:spPr>
      </p:pic>
      <p:pic>
        <p:nvPicPr>
          <p:cNvPr id="27" name="Image 26">
            <a:extLst>
              <a:ext uri="{FF2B5EF4-FFF2-40B4-BE49-F238E27FC236}">
                <a16:creationId xmlns:a16="http://schemas.microsoft.com/office/drawing/2014/main" id="{9D5AFC51-51DC-4C01-8597-93A6E8B77723}"/>
              </a:ext>
            </a:extLst>
          </p:cNvPr>
          <p:cNvPicPr>
            <a:picLocks noChangeAspect="1"/>
          </p:cNvPicPr>
          <p:nvPr/>
        </p:nvPicPr>
        <p:blipFill rotWithShape="1">
          <a:blip r:embed="rId8">
            <a:extLst>
              <a:ext uri="{28A0092B-C50C-407E-A947-70E740481C1C}">
                <a14:useLocalDpi xmlns:a14="http://schemas.microsoft.com/office/drawing/2010/main" val="0"/>
              </a:ext>
            </a:extLst>
          </a:blip>
          <a:srcRect l="4361" t="5327" r="10037"/>
          <a:stretch/>
        </p:blipFill>
        <p:spPr>
          <a:xfrm>
            <a:off x="3506680" y="1471864"/>
            <a:ext cx="3837823" cy="3850195"/>
          </a:xfrm>
          <a:prstGeom prst="rect">
            <a:avLst/>
          </a:prstGeom>
        </p:spPr>
      </p:pic>
      <p:pic>
        <p:nvPicPr>
          <p:cNvPr id="30" name="Image 29">
            <a:extLst>
              <a:ext uri="{FF2B5EF4-FFF2-40B4-BE49-F238E27FC236}">
                <a16:creationId xmlns:a16="http://schemas.microsoft.com/office/drawing/2014/main" id="{F9D8FF42-333D-4D9D-BC3C-AC3A1CEF7A0F}"/>
              </a:ext>
            </a:extLst>
          </p:cNvPr>
          <p:cNvPicPr>
            <a:picLocks noChangeAspect="1"/>
          </p:cNvPicPr>
          <p:nvPr/>
        </p:nvPicPr>
        <p:blipFill rotWithShape="1">
          <a:blip r:embed="rId9">
            <a:extLst>
              <a:ext uri="{28A0092B-C50C-407E-A947-70E740481C1C}">
                <a14:useLocalDpi xmlns:a14="http://schemas.microsoft.com/office/drawing/2010/main" val="0"/>
              </a:ext>
            </a:extLst>
          </a:blip>
          <a:srcRect l="21096" t="6184" r="26483"/>
          <a:stretch/>
        </p:blipFill>
        <p:spPr>
          <a:xfrm>
            <a:off x="650090" y="1474150"/>
            <a:ext cx="2367429" cy="3843298"/>
          </a:xfrm>
          <a:prstGeom prst="rect">
            <a:avLst/>
          </a:prstGeom>
        </p:spPr>
      </p:pic>
      <p:sp>
        <p:nvSpPr>
          <p:cNvPr id="14" name="Zone de texte 2">
            <a:extLst>
              <a:ext uri="{FF2B5EF4-FFF2-40B4-BE49-F238E27FC236}">
                <a16:creationId xmlns:a16="http://schemas.microsoft.com/office/drawing/2014/main" id="{D6E3F736-4334-4E40-970E-5893F738814B}"/>
              </a:ext>
            </a:extLst>
          </p:cNvPr>
          <p:cNvSpPr txBox="1">
            <a:spLocks noChangeArrowheads="1"/>
          </p:cNvSpPr>
          <p:nvPr/>
        </p:nvSpPr>
        <p:spPr bwMode="auto">
          <a:xfrm>
            <a:off x="4968506" y="1101361"/>
            <a:ext cx="792537" cy="392159"/>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200"/>
              </a:spcAft>
            </a:pPr>
            <a:r>
              <a:rPr lang="fr-FR"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Ruv</a:t>
            </a:r>
            <a:endParaRPr lang="en-GB"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Zone de texte 2">
            <a:extLst>
              <a:ext uri="{FF2B5EF4-FFF2-40B4-BE49-F238E27FC236}">
                <a16:creationId xmlns:a16="http://schemas.microsoft.com/office/drawing/2014/main" id="{10EF3709-44CE-48B8-9A5D-596DA3EDFAF7}"/>
              </a:ext>
            </a:extLst>
          </p:cNvPr>
          <p:cNvSpPr txBox="1">
            <a:spLocks noChangeArrowheads="1"/>
          </p:cNvSpPr>
          <p:nvPr/>
        </p:nvSpPr>
        <p:spPr bwMode="auto">
          <a:xfrm>
            <a:off x="9323623" y="1101360"/>
            <a:ext cx="792537" cy="392159"/>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200"/>
              </a:spcAft>
            </a:pPr>
            <a:r>
              <a:rPr lang="fr-FR"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Rvc</a:t>
            </a:r>
            <a:endParaRPr lang="en-GB"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Zone de texte 2">
            <a:extLst>
              <a:ext uri="{FF2B5EF4-FFF2-40B4-BE49-F238E27FC236}">
                <a16:creationId xmlns:a16="http://schemas.microsoft.com/office/drawing/2014/main" id="{87546654-96B7-490D-A096-7FB5FDB90B40}"/>
              </a:ext>
            </a:extLst>
          </p:cNvPr>
          <p:cNvSpPr txBox="1">
            <a:spLocks noChangeArrowheads="1"/>
          </p:cNvSpPr>
          <p:nvPr/>
        </p:nvSpPr>
        <p:spPr bwMode="auto">
          <a:xfrm>
            <a:off x="4803088" y="5517541"/>
            <a:ext cx="5407712" cy="710707"/>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200"/>
              </a:spcAft>
            </a:pPr>
            <a:r>
              <a:rPr lang="fr-FR" dirty="0">
                <a:solidFill>
                  <a:schemeClr val="accent4">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Pour les coefficients de corrélation, un même régime asymptotique est atteint à x/D</a:t>
            </a:r>
            <a:r>
              <a:rPr lang="fr-FR" baseline="-25000" dirty="0">
                <a:solidFill>
                  <a:schemeClr val="accent4">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j</a:t>
            </a:r>
            <a:r>
              <a:rPr lang="fr-FR" dirty="0">
                <a:solidFill>
                  <a:schemeClr val="accent4">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=18 </a:t>
            </a:r>
            <a:endParaRPr lang="en-GB" dirty="0">
              <a:solidFill>
                <a:schemeClr val="accent4">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Rectangle : coins arrondis 18">
            <a:extLst>
              <a:ext uri="{FF2B5EF4-FFF2-40B4-BE49-F238E27FC236}">
                <a16:creationId xmlns:a16="http://schemas.microsoft.com/office/drawing/2014/main" id="{50085FF1-96A0-4CCA-A4BC-C7A93754AE43}"/>
              </a:ext>
            </a:extLst>
          </p:cNvPr>
          <p:cNvSpPr/>
          <p:nvPr/>
        </p:nvSpPr>
        <p:spPr>
          <a:xfrm>
            <a:off x="4851400" y="5479406"/>
            <a:ext cx="5359400" cy="796951"/>
          </a:xfrm>
          <a:prstGeom prst="roundRect">
            <a:avLst/>
          </a:prstGeom>
          <a:no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Espace réservé du pied de page 3">
            <a:extLst>
              <a:ext uri="{FF2B5EF4-FFF2-40B4-BE49-F238E27FC236}">
                <a16:creationId xmlns:a16="http://schemas.microsoft.com/office/drawing/2014/main" id="{BA10AD05-456E-4446-B33E-90A8362166E0}"/>
              </a:ext>
            </a:extLst>
          </p:cNvPr>
          <p:cNvSpPr>
            <a:spLocks noGrp="1"/>
          </p:cNvSpPr>
          <p:nvPr>
            <p:ph type="ftr" sz="quarter" idx="11"/>
          </p:nvPr>
        </p:nvSpPr>
        <p:spPr>
          <a:xfrm>
            <a:off x="4038600" y="6356350"/>
            <a:ext cx="4114800" cy="365125"/>
          </a:xfrm>
        </p:spPr>
        <p:txBody>
          <a:bodyPr/>
          <a:lstStyle/>
          <a:p>
            <a:r>
              <a:rPr lang="fr-FR" dirty="0">
                <a:solidFill>
                  <a:schemeClr val="bg1"/>
                </a:solidFill>
              </a:rPr>
              <a:t>Fab60 - Alexandre MOUTTE</a:t>
            </a:r>
            <a:endParaRPr lang="en-GB" dirty="0">
              <a:solidFill>
                <a:schemeClr val="bg1"/>
              </a:solidFill>
            </a:endParaRPr>
          </a:p>
        </p:txBody>
      </p:sp>
      <p:sp>
        <p:nvSpPr>
          <p:cNvPr id="20" name="Espace réservé de la date 5">
            <a:extLst>
              <a:ext uri="{FF2B5EF4-FFF2-40B4-BE49-F238E27FC236}">
                <a16:creationId xmlns:a16="http://schemas.microsoft.com/office/drawing/2014/main" id="{FA87228E-E7AB-4351-8173-76D4BC695DB4}"/>
              </a:ext>
            </a:extLst>
          </p:cNvPr>
          <p:cNvSpPr>
            <a:spLocks noGrp="1"/>
          </p:cNvSpPr>
          <p:nvPr>
            <p:ph type="dt" sz="half" idx="10"/>
          </p:nvPr>
        </p:nvSpPr>
        <p:spPr>
          <a:xfrm>
            <a:off x="838200" y="6356350"/>
            <a:ext cx="2743200" cy="365125"/>
          </a:xfrm>
        </p:spPr>
        <p:txBody>
          <a:bodyPr/>
          <a:lstStyle/>
          <a:p>
            <a:r>
              <a:rPr lang="fr-FR" dirty="0">
                <a:solidFill>
                  <a:schemeClr val="bg1"/>
                </a:solidFill>
              </a:rPr>
              <a:t>10/07/2019</a:t>
            </a:r>
            <a:endParaRPr lang="en-GB" dirty="0">
              <a:solidFill>
                <a:schemeClr val="bg1"/>
              </a:solidFill>
            </a:endParaRPr>
          </a:p>
        </p:txBody>
      </p:sp>
    </p:spTree>
    <p:extLst>
      <p:ext uri="{BB962C8B-B14F-4D97-AF65-F5344CB8AC3E}">
        <p14:creationId xmlns:p14="http://schemas.microsoft.com/office/powerpoint/2010/main" val="2133976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400" fill="hold"/>
                                        <p:tgtEl>
                                          <p:spTgt spid="25"/>
                                        </p:tgtEl>
                                        <p:attrNameLst>
                                          <p:attrName>ppt_w</p:attrName>
                                        </p:attrNameLst>
                                      </p:cBhvr>
                                      <p:tavLst>
                                        <p:tav tm="0">
                                          <p:val>
                                            <p:fltVal val="0"/>
                                          </p:val>
                                        </p:tav>
                                        <p:tav tm="100000">
                                          <p:val>
                                            <p:strVal val="#ppt_w"/>
                                          </p:val>
                                        </p:tav>
                                      </p:tavLst>
                                    </p:anim>
                                    <p:anim calcmode="lin" valueType="num">
                                      <p:cBhvr>
                                        <p:cTn id="8" dur="400" fill="hold"/>
                                        <p:tgtEl>
                                          <p:spTgt spid="25"/>
                                        </p:tgtEl>
                                        <p:attrNameLst>
                                          <p:attrName>ppt_h</p:attrName>
                                        </p:attrNameLst>
                                      </p:cBhvr>
                                      <p:tavLst>
                                        <p:tav tm="0">
                                          <p:val>
                                            <p:fltVal val="0"/>
                                          </p:val>
                                        </p:tav>
                                        <p:tav tm="100000">
                                          <p:val>
                                            <p:strVal val="#ppt_h"/>
                                          </p:val>
                                        </p:tav>
                                      </p:tavLst>
                                    </p:anim>
                                    <p:animEffect transition="in" filter="fade">
                                      <p:cBhvr>
                                        <p:cTn id="9" dur="400"/>
                                        <p:tgtEl>
                                          <p:spTgt spid="25"/>
                                        </p:tgtEl>
                                      </p:cBhvr>
                                    </p:animEffect>
                                  </p:childTnLst>
                                </p:cTn>
                              </p:par>
                              <p:par>
                                <p:cTn id="10" presetID="53" presetClass="entr" presetSubtype="16"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400" fill="hold"/>
                                        <p:tgtEl>
                                          <p:spTgt spid="27"/>
                                        </p:tgtEl>
                                        <p:attrNameLst>
                                          <p:attrName>ppt_w</p:attrName>
                                        </p:attrNameLst>
                                      </p:cBhvr>
                                      <p:tavLst>
                                        <p:tav tm="0">
                                          <p:val>
                                            <p:fltVal val="0"/>
                                          </p:val>
                                        </p:tav>
                                        <p:tav tm="100000">
                                          <p:val>
                                            <p:strVal val="#ppt_w"/>
                                          </p:val>
                                        </p:tav>
                                      </p:tavLst>
                                    </p:anim>
                                    <p:anim calcmode="lin" valueType="num">
                                      <p:cBhvr>
                                        <p:cTn id="13" dur="400" fill="hold"/>
                                        <p:tgtEl>
                                          <p:spTgt spid="27"/>
                                        </p:tgtEl>
                                        <p:attrNameLst>
                                          <p:attrName>ppt_h</p:attrName>
                                        </p:attrNameLst>
                                      </p:cBhvr>
                                      <p:tavLst>
                                        <p:tav tm="0">
                                          <p:val>
                                            <p:fltVal val="0"/>
                                          </p:val>
                                        </p:tav>
                                        <p:tav tm="100000">
                                          <p:val>
                                            <p:strVal val="#ppt_h"/>
                                          </p:val>
                                        </p:tav>
                                      </p:tavLst>
                                    </p:anim>
                                    <p:animEffect transition="in" filter="fade">
                                      <p:cBhvr>
                                        <p:cTn id="14" dur="400"/>
                                        <p:tgtEl>
                                          <p:spTgt spid="27"/>
                                        </p:tgtEl>
                                      </p:cBhvr>
                                    </p:animEffect>
                                  </p:childTnLst>
                                </p:cTn>
                              </p:par>
                              <p:par>
                                <p:cTn id="15" presetID="53" presetClass="entr" presetSubtype="16"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p:cTn id="17" dur="400" fill="hold"/>
                                        <p:tgtEl>
                                          <p:spTgt spid="30"/>
                                        </p:tgtEl>
                                        <p:attrNameLst>
                                          <p:attrName>ppt_w</p:attrName>
                                        </p:attrNameLst>
                                      </p:cBhvr>
                                      <p:tavLst>
                                        <p:tav tm="0">
                                          <p:val>
                                            <p:fltVal val="0"/>
                                          </p:val>
                                        </p:tav>
                                        <p:tav tm="100000">
                                          <p:val>
                                            <p:strVal val="#ppt_w"/>
                                          </p:val>
                                        </p:tav>
                                      </p:tavLst>
                                    </p:anim>
                                    <p:anim calcmode="lin" valueType="num">
                                      <p:cBhvr>
                                        <p:cTn id="18" dur="400" fill="hold"/>
                                        <p:tgtEl>
                                          <p:spTgt spid="30"/>
                                        </p:tgtEl>
                                        <p:attrNameLst>
                                          <p:attrName>ppt_h</p:attrName>
                                        </p:attrNameLst>
                                      </p:cBhvr>
                                      <p:tavLst>
                                        <p:tav tm="0">
                                          <p:val>
                                            <p:fltVal val="0"/>
                                          </p:val>
                                        </p:tav>
                                        <p:tav tm="100000">
                                          <p:val>
                                            <p:strVal val="#ppt_h"/>
                                          </p:val>
                                        </p:tav>
                                      </p:tavLst>
                                    </p:anim>
                                    <p:animEffect transition="in" filter="fade">
                                      <p:cBhvr>
                                        <p:cTn id="19" dur="400"/>
                                        <p:tgtEl>
                                          <p:spTgt spid="30"/>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400" fill="hold"/>
                                        <p:tgtEl>
                                          <p:spTgt spid="14"/>
                                        </p:tgtEl>
                                        <p:attrNameLst>
                                          <p:attrName>ppt_w</p:attrName>
                                        </p:attrNameLst>
                                      </p:cBhvr>
                                      <p:tavLst>
                                        <p:tav tm="0">
                                          <p:val>
                                            <p:fltVal val="0"/>
                                          </p:val>
                                        </p:tav>
                                        <p:tav tm="100000">
                                          <p:val>
                                            <p:strVal val="#ppt_w"/>
                                          </p:val>
                                        </p:tav>
                                      </p:tavLst>
                                    </p:anim>
                                    <p:anim calcmode="lin" valueType="num">
                                      <p:cBhvr>
                                        <p:cTn id="23" dur="400" fill="hold"/>
                                        <p:tgtEl>
                                          <p:spTgt spid="14"/>
                                        </p:tgtEl>
                                        <p:attrNameLst>
                                          <p:attrName>ppt_h</p:attrName>
                                        </p:attrNameLst>
                                      </p:cBhvr>
                                      <p:tavLst>
                                        <p:tav tm="0">
                                          <p:val>
                                            <p:fltVal val="0"/>
                                          </p:val>
                                        </p:tav>
                                        <p:tav tm="100000">
                                          <p:val>
                                            <p:strVal val="#ppt_h"/>
                                          </p:val>
                                        </p:tav>
                                      </p:tavLst>
                                    </p:anim>
                                    <p:animEffect transition="in" filter="fade">
                                      <p:cBhvr>
                                        <p:cTn id="24" dur="400"/>
                                        <p:tgtEl>
                                          <p:spTgt spid="14"/>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400" fill="hold"/>
                                        <p:tgtEl>
                                          <p:spTgt spid="16"/>
                                        </p:tgtEl>
                                        <p:attrNameLst>
                                          <p:attrName>ppt_w</p:attrName>
                                        </p:attrNameLst>
                                      </p:cBhvr>
                                      <p:tavLst>
                                        <p:tav tm="0">
                                          <p:val>
                                            <p:fltVal val="0"/>
                                          </p:val>
                                        </p:tav>
                                        <p:tav tm="100000">
                                          <p:val>
                                            <p:strVal val="#ppt_w"/>
                                          </p:val>
                                        </p:tav>
                                      </p:tavLst>
                                    </p:anim>
                                    <p:anim calcmode="lin" valueType="num">
                                      <p:cBhvr>
                                        <p:cTn id="28" dur="400" fill="hold"/>
                                        <p:tgtEl>
                                          <p:spTgt spid="16"/>
                                        </p:tgtEl>
                                        <p:attrNameLst>
                                          <p:attrName>ppt_h</p:attrName>
                                        </p:attrNameLst>
                                      </p:cBhvr>
                                      <p:tavLst>
                                        <p:tav tm="0">
                                          <p:val>
                                            <p:fltVal val="0"/>
                                          </p:val>
                                        </p:tav>
                                        <p:tav tm="100000">
                                          <p:val>
                                            <p:strVal val="#ppt_h"/>
                                          </p:val>
                                        </p:tav>
                                      </p:tavLst>
                                    </p:anim>
                                    <p:animEffect transition="in" filter="fade">
                                      <p:cBhvr>
                                        <p:cTn id="29" dur="400"/>
                                        <p:tgtEl>
                                          <p:spTgt spid="16"/>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400" fill="hold"/>
                                        <p:tgtEl>
                                          <p:spTgt spid="12"/>
                                        </p:tgtEl>
                                        <p:attrNameLst>
                                          <p:attrName>ppt_w</p:attrName>
                                        </p:attrNameLst>
                                      </p:cBhvr>
                                      <p:tavLst>
                                        <p:tav tm="0">
                                          <p:val>
                                            <p:fltVal val="0"/>
                                          </p:val>
                                        </p:tav>
                                        <p:tav tm="100000">
                                          <p:val>
                                            <p:strVal val="#ppt_w"/>
                                          </p:val>
                                        </p:tav>
                                      </p:tavLst>
                                    </p:anim>
                                    <p:anim calcmode="lin" valueType="num">
                                      <p:cBhvr>
                                        <p:cTn id="33" dur="400" fill="hold"/>
                                        <p:tgtEl>
                                          <p:spTgt spid="12"/>
                                        </p:tgtEl>
                                        <p:attrNameLst>
                                          <p:attrName>ppt_h</p:attrName>
                                        </p:attrNameLst>
                                      </p:cBhvr>
                                      <p:tavLst>
                                        <p:tav tm="0">
                                          <p:val>
                                            <p:fltVal val="0"/>
                                          </p:val>
                                        </p:tav>
                                        <p:tav tm="100000">
                                          <p:val>
                                            <p:strVal val="#ppt_h"/>
                                          </p:val>
                                        </p:tav>
                                      </p:tavLst>
                                    </p:anim>
                                    <p:animEffect transition="in" filter="fade">
                                      <p:cBhvr>
                                        <p:cTn id="34" dur="4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p:cTn id="39" dur="400" fill="hold"/>
                                        <p:tgtEl>
                                          <p:spTgt spid="17"/>
                                        </p:tgtEl>
                                        <p:attrNameLst>
                                          <p:attrName>ppt_w</p:attrName>
                                        </p:attrNameLst>
                                      </p:cBhvr>
                                      <p:tavLst>
                                        <p:tav tm="0">
                                          <p:val>
                                            <p:fltVal val="0"/>
                                          </p:val>
                                        </p:tav>
                                        <p:tav tm="100000">
                                          <p:val>
                                            <p:strVal val="#ppt_w"/>
                                          </p:val>
                                        </p:tav>
                                      </p:tavLst>
                                    </p:anim>
                                    <p:anim calcmode="lin" valueType="num">
                                      <p:cBhvr>
                                        <p:cTn id="40" dur="400" fill="hold"/>
                                        <p:tgtEl>
                                          <p:spTgt spid="17"/>
                                        </p:tgtEl>
                                        <p:attrNameLst>
                                          <p:attrName>ppt_h</p:attrName>
                                        </p:attrNameLst>
                                      </p:cBhvr>
                                      <p:tavLst>
                                        <p:tav tm="0">
                                          <p:val>
                                            <p:fltVal val="0"/>
                                          </p:val>
                                        </p:tav>
                                        <p:tav tm="100000">
                                          <p:val>
                                            <p:strVal val="#ppt_h"/>
                                          </p:val>
                                        </p:tav>
                                      </p:tavLst>
                                    </p:anim>
                                    <p:animEffect transition="in" filter="fade">
                                      <p:cBhvr>
                                        <p:cTn id="41" dur="400"/>
                                        <p:tgtEl>
                                          <p:spTgt spid="17"/>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19"/>
                                        </p:tgtEl>
                                        <p:attrNameLst>
                                          <p:attrName>style.visibility</p:attrName>
                                        </p:attrNameLst>
                                      </p:cBhvr>
                                      <p:to>
                                        <p:strVal val="visible"/>
                                      </p:to>
                                    </p:set>
                                    <p:anim calcmode="lin" valueType="num">
                                      <p:cBhvr>
                                        <p:cTn id="44" dur="400" fill="hold"/>
                                        <p:tgtEl>
                                          <p:spTgt spid="19"/>
                                        </p:tgtEl>
                                        <p:attrNameLst>
                                          <p:attrName>ppt_w</p:attrName>
                                        </p:attrNameLst>
                                      </p:cBhvr>
                                      <p:tavLst>
                                        <p:tav tm="0">
                                          <p:val>
                                            <p:fltVal val="0"/>
                                          </p:val>
                                        </p:tav>
                                        <p:tav tm="100000">
                                          <p:val>
                                            <p:strVal val="#ppt_w"/>
                                          </p:val>
                                        </p:tav>
                                      </p:tavLst>
                                    </p:anim>
                                    <p:anim calcmode="lin" valueType="num">
                                      <p:cBhvr>
                                        <p:cTn id="45" dur="400" fill="hold"/>
                                        <p:tgtEl>
                                          <p:spTgt spid="19"/>
                                        </p:tgtEl>
                                        <p:attrNameLst>
                                          <p:attrName>ppt_h</p:attrName>
                                        </p:attrNameLst>
                                      </p:cBhvr>
                                      <p:tavLst>
                                        <p:tav tm="0">
                                          <p:val>
                                            <p:fltVal val="0"/>
                                          </p:val>
                                        </p:tav>
                                        <p:tav tm="100000">
                                          <p:val>
                                            <p:strVal val="#ppt_h"/>
                                          </p:val>
                                        </p:tav>
                                      </p:tavLst>
                                    </p:anim>
                                    <p:animEffect transition="in" filter="fade">
                                      <p:cBhvr>
                                        <p:cTn id="46" dur="4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6" grpId="0"/>
      <p:bldP spid="17" grpId="0"/>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5F629AAE-2B6A-45ED-A701-1967BF5BB704}"/>
              </a:ext>
            </a:extLst>
          </p:cNvPr>
          <p:cNvSpPr>
            <a:spLocks noGrp="1"/>
          </p:cNvSpPr>
          <p:nvPr>
            <p:ph type="sldNum" sz="quarter" idx="12"/>
          </p:nvPr>
        </p:nvSpPr>
        <p:spPr/>
        <p:txBody>
          <a:bodyPr/>
          <a:lstStyle/>
          <a:p>
            <a:fld id="{B296CC3A-4777-4421-B37D-624034580792}" type="slidenum">
              <a:rPr lang="en-GB" smtClean="0">
                <a:solidFill>
                  <a:schemeClr val="bg1"/>
                </a:solidFill>
              </a:rPr>
              <a:t>24</a:t>
            </a:fld>
            <a:endParaRPr lang="en-GB" dirty="0">
              <a:solidFill>
                <a:schemeClr val="bg1"/>
              </a:solidFill>
            </a:endParaRPr>
          </a:p>
        </p:txBody>
      </p:sp>
      <p:sp>
        <p:nvSpPr>
          <p:cNvPr id="13" name="Rectangle 12">
            <a:extLst>
              <a:ext uri="{FF2B5EF4-FFF2-40B4-BE49-F238E27FC236}">
                <a16:creationId xmlns:a16="http://schemas.microsoft.com/office/drawing/2014/main" id="{FC7F8BB4-0BCF-464A-9AE9-B9CD536E8A38}"/>
              </a:ext>
            </a:extLst>
          </p:cNvPr>
          <p:cNvSpPr/>
          <p:nvPr/>
        </p:nvSpPr>
        <p:spPr>
          <a:xfrm>
            <a:off x="0" y="498393"/>
            <a:ext cx="12192000" cy="45719"/>
          </a:xfrm>
          <a:prstGeom prst="rect">
            <a:avLst/>
          </a:prstGeom>
          <a:solidFill>
            <a:srgbClr val="2A4982"/>
          </a:solidFill>
          <a:ln w="12700">
            <a:solidFill>
              <a:srgbClr val="2A49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E67FC258-0F33-4BBC-9F31-887B525996A1}"/>
              </a:ext>
            </a:extLst>
          </p:cNvPr>
          <p:cNvSpPr/>
          <p:nvPr/>
        </p:nvSpPr>
        <p:spPr>
          <a:xfrm>
            <a:off x="-4356" y="0"/>
            <a:ext cx="12192000" cy="6858000"/>
          </a:xfrm>
          <a:prstGeom prst="rect">
            <a:avLst/>
          </a:prstGeom>
          <a:noFill/>
          <a:ln w="28575">
            <a:solidFill>
              <a:srgbClr val="2A49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23" name="Espace réservé du contenu 6">
            <a:extLst>
              <a:ext uri="{FF2B5EF4-FFF2-40B4-BE49-F238E27FC236}">
                <a16:creationId xmlns:a16="http://schemas.microsoft.com/office/drawing/2014/main" id="{5C006D6E-BAA3-4DF6-B3D0-7882B00EE70B}"/>
              </a:ext>
            </a:extLst>
          </p:cNvPr>
          <p:cNvGraphicFramePr>
            <a:graphicFrameLocks/>
          </p:cNvGraphicFramePr>
          <p:nvPr>
            <p:extLst>
              <p:ext uri="{D42A27DB-BD31-4B8C-83A1-F6EECF244321}">
                <p14:modId xmlns:p14="http://schemas.microsoft.com/office/powerpoint/2010/main" val="3700602417"/>
              </p:ext>
            </p:extLst>
          </p:nvPr>
        </p:nvGraphicFramePr>
        <p:xfrm>
          <a:off x="838200" y="65647"/>
          <a:ext cx="10515600" cy="3584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4" name="Espace réservé du contenu 2">
            <a:extLst>
              <a:ext uri="{FF2B5EF4-FFF2-40B4-BE49-F238E27FC236}">
                <a16:creationId xmlns:a16="http://schemas.microsoft.com/office/drawing/2014/main" id="{D3B3F541-22F5-46EA-A39F-5FCE7FA0E342}"/>
              </a:ext>
            </a:extLst>
          </p:cNvPr>
          <p:cNvSpPr txBox="1">
            <a:spLocks/>
          </p:cNvSpPr>
          <p:nvPr/>
        </p:nvSpPr>
        <p:spPr>
          <a:xfrm>
            <a:off x="587993" y="779721"/>
            <a:ext cx="7002415" cy="365126"/>
          </a:xfrm>
          <a:prstGeom prst="rect">
            <a:avLst/>
          </a:prstGeom>
        </p:spPr>
        <p:txBody>
          <a:bodyPr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accent1">
                  <a:lumMod val="75000"/>
                </a:schemeClr>
              </a:buClr>
              <a:buFont typeface="Arial" panose="020B0604020202020204" pitchFamily="34" charset="0"/>
              <a:buNone/>
              <a:defRPr/>
            </a:pPr>
            <a:r>
              <a:rPr lang="fr-FR" sz="2200" u="sng" dirty="0">
                <a:solidFill>
                  <a:schemeClr val="bg1"/>
                </a:solidFill>
                <a:latin typeface="Calibri" panose="020F0502020204030204" pitchFamily="34" charset="0"/>
              </a:rPr>
              <a:t>Conclusion</a:t>
            </a:r>
            <a:r>
              <a:rPr lang="fr-FR" sz="2200" dirty="0">
                <a:solidFill>
                  <a:schemeClr val="bg1"/>
                </a:solidFill>
                <a:latin typeface="Calibri" panose="020F0502020204030204" pitchFamily="34" charset="0"/>
              </a:rPr>
              <a:t> :</a:t>
            </a:r>
          </a:p>
        </p:txBody>
      </p:sp>
      <p:sp>
        <p:nvSpPr>
          <p:cNvPr id="12" name="Zone de texte 2">
            <a:extLst>
              <a:ext uri="{FF2B5EF4-FFF2-40B4-BE49-F238E27FC236}">
                <a16:creationId xmlns:a16="http://schemas.microsoft.com/office/drawing/2014/main" id="{B4F7EA80-E4FC-4EC0-BD0C-91A1A032D172}"/>
              </a:ext>
            </a:extLst>
          </p:cNvPr>
          <p:cNvSpPr txBox="1">
            <a:spLocks noChangeArrowheads="1"/>
          </p:cNvSpPr>
          <p:nvPr/>
        </p:nvSpPr>
        <p:spPr bwMode="auto">
          <a:xfrm>
            <a:off x="587994" y="1281736"/>
            <a:ext cx="10669286" cy="1795107"/>
          </a:xfrm>
          <a:prstGeom prst="rect">
            <a:avLst/>
          </a:prstGeom>
          <a:noFill/>
          <a:ln w="9525">
            <a:noFill/>
            <a:miter lim="800000"/>
            <a:headEnd/>
            <a:tailEnd/>
          </a:ln>
        </p:spPr>
        <p:txBody>
          <a:bodyPr rot="0" vert="horz" wrap="square" lIns="91440" tIns="45720" rIns="91440" bIns="45720" anchor="t" anchorCtr="0">
            <a:spAutoFit/>
          </a:bodyPr>
          <a:lstStyle/>
          <a:p>
            <a:pPr algn="just">
              <a:lnSpc>
                <a:spcPct val="115000"/>
              </a:lnSpc>
              <a:spcAft>
                <a:spcPts val="1200"/>
              </a:spcAft>
            </a:pPr>
            <a:r>
              <a:rPr lang="fr-F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Mise en place d’un système de couplage de mesures simultanées de vitesse (PIV) et concentration (PLIF)</a:t>
            </a:r>
          </a:p>
          <a:p>
            <a:pPr>
              <a:lnSpc>
                <a:spcPct val="115000"/>
              </a:lnSpc>
              <a:spcAft>
                <a:spcPts val="1200"/>
              </a:spcAft>
            </a:pPr>
            <a:r>
              <a:rPr lang="fr-FR" sz="2000" dirty="0">
                <a:solidFill>
                  <a:schemeClr val="bg1"/>
                </a:solidFill>
                <a:latin typeface="Calibri" panose="020F0502020204030204" pitchFamily="34" charset="0"/>
                <a:ea typeface="Calibri" panose="020F0502020204030204" pitchFamily="34" charset="0"/>
                <a:cs typeface="Times New Roman" panose="02020603050405020304" pitchFamily="18" charset="0"/>
              </a:rPr>
              <a:t>- Reconfiguration du jet de paroi en jet de tube pour garantir l’axisymétrie</a:t>
            </a:r>
          </a:p>
          <a:p>
            <a:pPr>
              <a:lnSpc>
                <a:spcPct val="115000"/>
              </a:lnSpc>
              <a:spcAft>
                <a:spcPts val="1200"/>
              </a:spcAft>
            </a:pPr>
            <a:r>
              <a:rPr lang="fr-FR" sz="20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Analyses effectuées sur champs complets de 0 à 32 D</a:t>
            </a:r>
            <a:r>
              <a:rPr lang="fr-FR" sz="2000" baseline="-25000" dirty="0">
                <a:solidFill>
                  <a:schemeClr val="bg1"/>
                </a:solidFill>
                <a:latin typeface="Calibri" panose="020F0502020204030204" pitchFamily="34" charset="0"/>
                <a:ea typeface="Calibri" panose="020F0502020204030204" pitchFamily="34" charset="0"/>
                <a:cs typeface="Times New Roman" panose="02020603050405020304" pitchFamily="18" charset="0"/>
              </a:rPr>
              <a:t>j</a:t>
            </a:r>
            <a:r>
              <a:rPr lang="fr-FR" sz="20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p>
        </p:txBody>
      </p:sp>
      <p:sp>
        <p:nvSpPr>
          <p:cNvPr id="10" name="Zone de texte 2">
            <a:extLst>
              <a:ext uri="{FF2B5EF4-FFF2-40B4-BE49-F238E27FC236}">
                <a16:creationId xmlns:a16="http://schemas.microsoft.com/office/drawing/2014/main" id="{AB41A5D7-924C-40BC-9122-9054567D4D5E}"/>
              </a:ext>
            </a:extLst>
          </p:cNvPr>
          <p:cNvSpPr txBox="1">
            <a:spLocks noChangeArrowheads="1"/>
          </p:cNvSpPr>
          <p:nvPr/>
        </p:nvSpPr>
        <p:spPr bwMode="auto">
          <a:xfrm>
            <a:off x="587994" y="3376292"/>
            <a:ext cx="10669286" cy="779444"/>
          </a:xfrm>
          <a:prstGeom prst="rect">
            <a:avLst/>
          </a:prstGeom>
          <a:noFill/>
          <a:ln w="9525">
            <a:noFill/>
            <a:miter lim="800000"/>
            <a:headEnd/>
            <a:tailEnd/>
          </a:ln>
        </p:spPr>
        <p:txBody>
          <a:bodyPr rot="0" vert="horz" wrap="square" lIns="91440" tIns="45720" rIns="91440" bIns="45720" anchor="t" anchorCtr="0">
            <a:spAutoFit/>
          </a:bodyPr>
          <a:lstStyle/>
          <a:p>
            <a:pPr algn="just">
              <a:lnSpc>
                <a:spcPct val="115000"/>
              </a:lnSpc>
              <a:spcAft>
                <a:spcPts val="1200"/>
              </a:spcAft>
            </a:pPr>
            <a:r>
              <a:rPr lang="fr-FR" sz="2000" dirty="0">
                <a:solidFill>
                  <a:schemeClr val="bg1"/>
                </a:solidFill>
                <a:latin typeface="Calibri" panose="020F0502020204030204" pitchFamily="34" charset="0"/>
                <a:ea typeface="Calibri" panose="020F0502020204030204" pitchFamily="34" charset="0"/>
                <a:cs typeface="Times New Roman" panose="02020603050405020304" pitchFamily="18" charset="0"/>
              </a:rPr>
              <a:t>- Evolutions axiales et radiales des champs moyens en très bon accord avec les résultats de la littérature : validation de la qualité de l’écoulement et des méthodes de mesures</a:t>
            </a:r>
          </a:p>
        </p:txBody>
      </p:sp>
      <p:sp>
        <p:nvSpPr>
          <p:cNvPr id="11" name="Zone de texte 2">
            <a:extLst>
              <a:ext uri="{FF2B5EF4-FFF2-40B4-BE49-F238E27FC236}">
                <a16:creationId xmlns:a16="http://schemas.microsoft.com/office/drawing/2014/main" id="{36CE296B-F2B5-4243-B0D0-81A2E1D7F046}"/>
              </a:ext>
            </a:extLst>
          </p:cNvPr>
          <p:cNvSpPr txBox="1">
            <a:spLocks noChangeArrowheads="1"/>
          </p:cNvSpPr>
          <p:nvPr/>
        </p:nvSpPr>
        <p:spPr bwMode="auto">
          <a:xfrm>
            <a:off x="587994" y="4343369"/>
            <a:ext cx="10669286" cy="1841273"/>
          </a:xfrm>
          <a:prstGeom prst="rect">
            <a:avLst/>
          </a:prstGeom>
          <a:noFill/>
          <a:ln w="9525">
            <a:noFill/>
            <a:miter lim="800000"/>
            <a:headEnd/>
            <a:tailEnd/>
          </a:ln>
        </p:spPr>
        <p:txBody>
          <a:bodyPr rot="0" vert="horz" wrap="square" lIns="91440" tIns="45720" rIns="91440" bIns="45720" anchor="t" anchorCtr="0">
            <a:spAutoFit/>
          </a:bodyPr>
          <a:lstStyle/>
          <a:p>
            <a:pPr algn="just">
              <a:lnSpc>
                <a:spcPct val="115000"/>
              </a:lnSpc>
              <a:spcAft>
                <a:spcPts val="1200"/>
              </a:spcAft>
            </a:pPr>
            <a:r>
              <a:rPr lang="fr-FR" sz="2000" dirty="0">
                <a:solidFill>
                  <a:schemeClr val="bg1"/>
                </a:solidFill>
                <a:latin typeface="Calibri" panose="020F0502020204030204" pitchFamily="34" charset="0"/>
                <a:ea typeface="Calibri" panose="020F0502020204030204" pitchFamily="34" charset="0"/>
                <a:cs typeface="Times New Roman" panose="02020603050405020304" pitchFamily="18" charset="0"/>
              </a:rPr>
              <a:t>- Les mesures simultanées des deux composantes de vitesse U et V et de la concentration (ou de la masse volumique) montrent que les champs fluctuants sont très semblables en air et en hélium dans la région où le jet est déjà bien développé, même s’il existe des différences dans la région de frontière : ceci est vrai tant pour les coefficients de corrélation que pour les moyennes conditionnelles de vitesse</a:t>
            </a:r>
          </a:p>
        </p:txBody>
      </p:sp>
      <p:sp>
        <p:nvSpPr>
          <p:cNvPr id="14" name="Espace réservé du pied de page 3">
            <a:extLst>
              <a:ext uri="{FF2B5EF4-FFF2-40B4-BE49-F238E27FC236}">
                <a16:creationId xmlns:a16="http://schemas.microsoft.com/office/drawing/2014/main" id="{DBECD45E-67FB-4EDF-ABE4-65582B1D7EC0}"/>
              </a:ext>
            </a:extLst>
          </p:cNvPr>
          <p:cNvSpPr>
            <a:spLocks noGrp="1"/>
          </p:cNvSpPr>
          <p:nvPr>
            <p:ph type="ftr" sz="quarter" idx="11"/>
          </p:nvPr>
        </p:nvSpPr>
        <p:spPr>
          <a:xfrm>
            <a:off x="4038600" y="6356350"/>
            <a:ext cx="4114800" cy="365125"/>
          </a:xfrm>
        </p:spPr>
        <p:txBody>
          <a:bodyPr/>
          <a:lstStyle/>
          <a:p>
            <a:r>
              <a:rPr lang="fr-FR" dirty="0">
                <a:solidFill>
                  <a:schemeClr val="bg1"/>
                </a:solidFill>
              </a:rPr>
              <a:t>Fab60 - Alexandre MOUTTE</a:t>
            </a:r>
            <a:endParaRPr lang="en-GB" dirty="0">
              <a:solidFill>
                <a:schemeClr val="bg1"/>
              </a:solidFill>
            </a:endParaRPr>
          </a:p>
        </p:txBody>
      </p:sp>
      <p:sp>
        <p:nvSpPr>
          <p:cNvPr id="16" name="Espace réservé de la date 5">
            <a:extLst>
              <a:ext uri="{FF2B5EF4-FFF2-40B4-BE49-F238E27FC236}">
                <a16:creationId xmlns:a16="http://schemas.microsoft.com/office/drawing/2014/main" id="{E644176F-97D7-4C77-8D94-CB306774A4F8}"/>
              </a:ext>
            </a:extLst>
          </p:cNvPr>
          <p:cNvSpPr>
            <a:spLocks noGrp="1"/>
          </p:cNvSpPr>
          <p:nvPr>
            <p:ph type="dt" sz="half" idx="10"/>
          </p:nvPr>
        </p:nvSpPr>
        <p:spPr>
          <a:xfrm>
            <a:off x="838200" y="6356350"/>
            <a:ext cx="2743200" cy="365125"/>
          </a:xfrm>
        </p:spPr>
        <p:txBody>
          <a:bodyPr/>
          <a:lstStyle/>
          <a:p>
            <a:r>
              <a:rPr lang="fr-FR" dirty="0">
                <a:solidFill>
                  <a:schemeClr val="bg1"/>
                </a:solidFill>
              </a:rPr>
              <a:t>10/07/2019</a:t>
            </a:r>
            <a:endParaRPr lang="en-GB" dirty="0">
              <a:solidFill>
                <a:schemeClr val="bg1"/>
              </a:solidFill>
            </a:endParaRPr>
          </a:p>
        </p:txBody>
      </p:sp>
    </p:spTree>
    <p:extLst>
      <p:ext uri="{BB962C8B-B14F-4D97-AF65-F5344CB8AC3E}">
        <p14:creationId xmlns:p14="http://schemas.microsoft.com/office/powerpoint/2010/main" val="1590425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400" fill="hold"/>
                                        <p:tgtEl>
                                          <p:spTgt spid="10"/>
                                        </p:tgtEl>
                                        <p:attrNameLst>
                                          <p:attrName>ppt_w</p:attrName>
                                        </p:attrNameLst>
                                      </p:cBhvr>
                                      <p:tavLst>
                                        <p:tav tm="0">
                                          <p:val>
                                            <p:fltVal val="0"/>
                                          </p:val>
                                        </p:tav>
                                        <p:tav tm="100000">
                                          <p:val>
                                            <p:strVal val="#ppt_w"/>
                                          </p:val>
                                        </p:tav>
                                      </p:tavLst>
                                    </p:anim>
                                    <p:anim calcmode="lin" valueType="num">
                                      <p:cBhvr>
                                        <p:cTn id="8" dur="400" fill="hold"/>
                                        <p:tgtEl>
                                          <p:spTgt spid="10"/>
                                        </p:tgtEl>
                                        <p:attrNameLst>
                                          <p:attrName>ppt_h</p:attrName>
                                        </p:attrNameLst>
                                      </p:cBhvr>
                                      <p:tavLst>
                                        <p:tav tm="0">
                                          <p:val>
                                            <p:fltVal val="0"/>
                                          </p:val>
                                        </p:tav>
                                        <p:tav tm="100000">
                                          <p:val>
                                            <p:strVal val="#ppt_h"/>
                                          </p:val>
                                        </p:tav>
                                      </p:tavLst>
                                    </p:anim>
                                    <p:animEffect transition="in" filter="fade">
                                      <p:cBhvr>
                                        <p:cTn id="9" dur="4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400" fill="hold"/>
                                        <p:tgtEl>
                                          <p:spTgt spid="11"/>
                                        </p:tgtEl>
                                        <p:attrNameLst>
                                          <p:attrName>ppt_w</p:attrName>
                                        </p:attrNameLst>
                                      </p:cBhvr>
                                      <p:tavLst>
                                        <p:tav tm="0">
                                          <p:val>
                                            <p:fltVal val="0"/>
                                          </p:val>
                                        </p:tav>
                                        <p:tav tm="100000">
                                          <p:val>
                                            <p:strVal val="#ppt_w"/>
                                          </p:val>
                                        </p:tav>
                                      </p:tavLst>
                                    </p:anim>
                                    <p:anim calcmode="lin" valueType="num">
                                      <p:cBhvr>
                                        <p:cTn id="15" dur="400" fill="hold"/>
                                        <p:tgtEl>
                                          <p:spTgt spid="11"/>
                                        </p:tgtEl>
                                        <p:attrNameLst>
                                          <p:attrName>ppt_h</p:attrName>
                                        </p:attrNameLst>
                                      </p:cBhvr>
                                      <p:tavLst>
                                        <p:tav tm="0">
                                          <p:val>
                                            <p:fltVal val="0"/>
                                          </p:val>
                                        </p:tav>
                                        <p:tav tm="100000">
                                          <p:val>
                                            <p:strVal val="#ppt_h"/>
                                          </p:val>
                                        </p:tav>
                                      </p:tavLst>
                                    </p:anim>
                                    <p:animEffect transition="in" filter="fade">
                                      <p:cBhvr>
                                        <p:cTn id="16" dur="4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5F629AAE-2B6A-45ED-A701-1967BF5BB704}"/>
              </a:ext>
            </a:extLst>
          </p:cNvPr>
          <p:cNvSpPr>
            <a:spLocks noGrp="1"/>
          </p:cNvSpPr>
          <p:nvPr>
            <p:ph type="sldNum" sz="quarter" idx="12"/>
          </p:nvPr>
        </p:nvSpPr>
        <p:spPr/>
        <p:txBody>
          <a:bodyPr/>
          <a:lstStyle/>
          <a:p>
            <a:fld id="{B296CC3A-4777-4421-B37D-624034580792}" type="slidenum">
              <a:rPr lang="en-GB" smtClean="0">
                <a:solidFill>
                  <a:schemeClr val="bg1"/>
                </a:solidFill>
              </a:rPr>
              <a:t>25</a:t>
            </a:fld>
            <a:endParaRPr lang="en-GB" dirty="0">
              <a:solidFill>
                <a:schemeClr val="bg1"/>
              </a:solidFill>
            </a:endParaRPr>
          </a:p>
        </p:txBody>
      </p:sp>
      <p:sp>
        <p:nvSpPr>
          <p:cNvPr id="13" name="Rectangle 12">
            <a:extLst>
              <a:ext uri="{FF2B5EF4-FFF2-40B4-BE49-F238E27FC236}">
                <a16:creationId xmlns:a16="http://schemas.microsoft.com/office/drawing/2014/main" id="{FC7F8BB4-0BCF-464A-9AE9-B9CD536E8A38}"/>
              </a:ext>
            </a:extLst>
          </p:cNvPr>
          <p:cNvSpPr/>
          <p:nvPr/>
        </p:nvSpPr>
        <p:spPr>
          <a:xfrm>
            <a:off x="0" y="498393"/>
            <a:ext cx="12192000" cy="45719"/>
          </a:xfrm>
          <a:prstGeom prst="rect">
            <a:avLst/>
          </a:prstGeom>
          <a:solidFill>
            <a:srgbClr val="2A4982"/>
          </a:solidFill>
          <a:ln w="12700">
            <a:solidFill>
              <a:srgbClr val="2A49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E67FC258-0F33-4BBC-9F31-887B525996A1}"/>
              </a:ext>
            </a:extLst>
          </p:cNvPr>
          <p:cNvSpPr/>
          <p:nvPr/>
        </p:nvSpPr>
        <p:spPr>
          <a:xfrm>
            <a:off x="-4356" y="0"/>
            <a:ext cx="12192000" cy="6858000"/>
          </a:xfrm>
          <a:prstGeom prst="rect">
            <a:avLst/>
          </a:prstGeom>
          <a:noFill/>
          <a:ln w="28575">
            <a:solidFill>
              <a:srgbClr val="2A49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23" name="Espace réservé du contenu 6">
            <a:extLst>
              <a:ext uri="{FF2B5EF4-FFF2-40B4-BE49-F238E27FC236}">
                <a16:creationId xmlns:a16="http://schemas.microsoft.com/office/drawing/2014/main" id="{5C006D6E-BAA3-4DF6-B3D0-7882B00EE70B}"/>
              </a:ext>
            </a:extLst>
          </p:cNvPr>
          <p:cNvGraphicFramePr>
            <a:graphicFrameLocks/>
          </p:cNvGraphicFramePr>
          <p:nvPr/>
        </p:nvGraphicFramePr>
        <p:xfrm>
          <a:off x="838200" y="65647"/>
          <a:ext cx="10515600" cy="3584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7" name="Espace réservé du contenu 2">
            <a:extLst>
              <a:ext uri="{FF2B5EF4-FFF2-40B4-BE49-F238E27FC236}">
                <a16:creationId xmlns:a16="http://schemas.microsoft.com/office/drawing/2014/main" id="{1AF26C2F-0F3E-4349-B735-1C16072CB946}"/>
              </a:ext>
            </a:extLst>
          </p:cNvPr>
          <p:cNvSpPr txBox="1">
            <a:spLocks/>
          </p:cNvSpPr>
          <p:nvPr/>
        </p:nvSpPr>
        <p:spPr>
          <a:xfrm>
            <a:off x="587994" y="1042505"/>
            <a:ext cx="7002415" cy="348701"/>
          </a:xfrm>
          <a:prstGeom prst="rect">
            <a:avLst/>
          </a:prstGeom>
        </p:spPr>
        <p:txBody>
          <a:bodyPr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accent1">
                  <a:lumMod val="75000"/>
                </a:schemeClr>
              </a:buClr>
              <a:buFont typeface="Arial" panose="020B0604020202020204" pitchFamily="34" charset="0"/>
              <a:buNone/>
              <a:defRPr/>
            </a:pPr>
            <a:r>
              <a:rPr lang="fr-FR" sz="2200" u="sng" dirty="0">
                <a:solidFill>
                  <a:schemeClr val="bg1"/>
                </a:solidFill>
                <a:latin typeface="Calibri" panose="020F0502020204030204" pitchFamily="34" charset="0"/>
              </a:rPr>
              <a:t>Perspectives</a:t>
            </a:r>
            <a:r>
              <a:rPr lang="fr-FR" sz="2200" dirty="0">
                <a:solidFill>
                  <a:schemeClr val="bg1"/>
                </a:solidFill>
                <a:latin typeface="Calibri" panose="020F0502020204030204" pitchFamily="34" charset="0"/>
              </a:rPr>
              <a:t> :</a:t>
            </a:r>
          </a:p>
        </p:txBody>
      </p:sp>
      <p:sp>
        <p:nvSpPr>
          <p:cNvPr id="19" name="Zone de texte 2">
            <a:extLst>
              <a:ext uri="{FF2B5EF4-FFF2-40B4-BE49-F238E27FC236}">
                <a16:creationId xmlns:a16="http://schemas.microsoft.com/office/drawing/2014/main" id="{B86CD63B-AA9D-4DEF-8834-C5127D02D1A4}"/>
              </a:ext>
            </a:extLst>
          </p:cNvPr>
          <p:cNvSpPr txBox="1">
            <a:spLocks noChangeArrowheads="1"/>
          </p:cNvSpPr>
          <p:nvPr/>
        </p:nvSpPr>
        <p:spPr bwMode="auto">
          <a:xfrm>
            <a:off x="838200" y="1889599"/>
            <a:ext cx="10612120" cy="2482474"/>
          </a:xfrm>
          <a:prstGeom prst="rect">
            <a:avLst/>
          </a:prstGeom>
          <a:noFill/>
          <a:ln w="9525">
            <a:noFill/>
            <a:miter lim="800000"/>
            <a:headEnd/>
            <a:tailEnd/>
          </a:ln>
        </p:spPr>
        <p:txBody>
          <a:bodyPr rot="0" vert="horz" wrap="square" lIns="91440" tIns="45720" rIns="91440" bIns="45720" anchor="t" anchorCtr="0">
            <a:spAutoFit/>
          </a:bodyPr>
          <a:lstStyle/>
          <a:p>
            <a:pPr>
              <a:lnSpc>
                <a:spcPct val="115000"/>
              </a:lnSpc>
              <a:spcAft>
                <a:spcPts val="1800"/>
              </a:spcAft>
            </a:pPr>
            <a:r>
              <a:rPr lang="fr-FR" sz="20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Approfondir l’analyse des données pour :</a:t>
            </a:r>
          </a:p>
          <a:p>
            <a:pPr>
              <a:lnSpc>
                <a:spcPct val="115000"/>
              </a:lnSpc>
              <a:spcAft>
                <a:spcPts val="200"/>
              </a:spcAft>
            </a:pPr>
            <a:r>
              <a:rPr lang="fr-FR" sz="2000" dirty="0">
                <a:solidFill>
                  <a:schemeClr val="bg1"/>
                </a:solidFill>
                <a:latin typeface="Calibri" panose="020F0502020204030204" pitchFamily="34" charset="0"/>
                <a:ea typeface="Calibri" panose="020F0502020204030204" pitchFamily="34" charset="0"/>
                <a:cs typeface="Times New Roman" panose="02020603050405020304" pitchFamily="18" charset="0"/>
              </a:rPr>
              <a:t>	établir les bilans d’énergie cinétique de la turbulence en intégrant la masse volumique (moyennes de Favre vs Reynolds)</a:t>
            </a:r>
          </a:p>
          <a:p>
            <a:pPr>
              <a:lnSpc>
                <a:spcPct val="115000"/>
              </a:lnSpc>
              <a:spcAft>
                <a:spcPts val="1200"/>
              </a:spcAft>
            </a:pPr>
            <a:r>
              <a:rPr lang="fr-FR" sz="2000" dirty="0">
                <a:solidFill>
                  <a:schemeClr val="bg1"/>
                </a:solidFill>
                <a:latin typeface="Calibri" panose="020F0502020204030204" pitchFamily="34" charset="0"/>
                <a:ea typeface="Calibri" panose="020F0502020204030204" pitchFamily="34" charset="0"/>
                <a:cs typeface="Times New Roman" panose="02020603050405020304" pitchFamily="18" charset="0"/>
              </a:rPr>
              <a:t>	établir les bilans de transport de la variance des fluctuations de concentration</a:t>
            </a:r>
          </a:p>
          <a:p>
            <a:pPr>
              <a:lnSpc>
                <a:spcPct val="115000"/>
              </a:lnSpc>
              <a:spcBef>
                <a:spcPts val="1800"/>
              </a:spcBef>
              <a:spcAft>
                <a:spcPts val="2400"/>
              </a:spcAft>
            </a:pPr>
            <a:r>
              <a:rPr lang="fr-FR" sz="2000" dirty="0">
                <a:solidFill>
                  <a:schemeClr val="bg1"/>
                </a:solidFill>
                <a:latin typeface="Calibri" panose="020F0502020204030204" pitchFamily="34" charset="0"/>
                <a:ea typeface="Calibri" panose="020F0502020204030204" pitchFamily="34" charset="0"/>
                <a:cs typeface="Times New Roman" panose="02020603050405020304" pitchFamily="18" charset="0"/>
              </a:rPr>
              <a:t>- Vérifier une possible influence du nombre de Reynolds sur certains des présents résultats</a:t>
            </a:r>
          </a:p>
        </p:txBody>
      </p:sp>
      <p:sp>
        <p:nvSpPr>
          <p:cNvPr id="10" name="Espace réservé du pied de page 3">
            <a:extLst>
              <a:ext uri="{FF2B5EF4-FFF2-40B4-BE49-F238E27FC236}">
                <a16:creationId xmlns:a16="http://schemas.microsoft.com/office/drawing/2014/main" id="{9C68AD79-DEA2-469D-98BB-AEA803503D76}"/>
              </a:ext>
            </a:extLst>
          </p:cNvPr>
          <p:cNvSpPr>
            <a:spLocks noGrp="1"/>
          </p:cNvSpPr>
          <p:nvPr>
            <p:ph type="ftr" sz="quarter" idx="11"/>
          </p:nvPr>
        </p:nvSpPr>
        <p:spPr>
          <a:xfrm>
            <a:off x="4038600" y="6356350"/>
            <a:ext cx="4114800" cy="365125"/>
          </a:xfrm>
        </p:spPr>
        <p:txBody>
          <a:bodyPr/>
          <a:lstStyle/>
          <a:p>
            <a:r>
              <a:rPr lang="fr-FR" dirty="0">
                <a:solidFill>
                  <a:schemeClr val="bg1"/>
                </a:solidFill>
              </a:rPr>
              <a:t>Fab60 - Alexandre MOUTTE</a:t>
            </a:r>
            <a:endParaRPr lang="en-GB" dirty="0">
              <a:solidFill>
                <a:schemeClr val="bg1"/>
              </a:solidFill>
            </a:endParaRPr>
          </a:p>
        </p:txBody>
      </p:sp>
      <p:sp>
        <p:nvSpPr>
          <p:cNvPr id="11" name="Espace réservé de la date 5">
            <a:extLst>
              <a:ext uri="{FF2B5EF4-FFF2-40B4-BE49-F238E27FC236}">
                <a16:creationId xmlns:a16="http://schemas.microsoft.com/office/drawing/2014/main" id="{DE242D0A-CB75-4433-A565-039EA003399D}"/>
              </a:ext>
            </a:extLst>
          </p:cNvPr>
          <p:cNvSpPr>
            <a:spLocks noGrp="1"/>
          </p:cNvSpPr>
          <p:nvPr>
            <p:ph type="dt" sz="half" idx="10"/>
          </p:nvPr>
        </p:nvSpPr>
        <p:spPr>
          <a:xfrm>
            <a:off x="838200" y="6356350"/>
            <a:ext cx="2743200" cy="365125"/>
          </a:xfrm>
        </p:spPr>
        <p:txBody>
          <a:bodyPr/>
          <a:lstStyle/>
          <a:p>
            <a:r>
              <a:rPr lang="fr-FR" dirty="0">
                <a:solidFill>
                  <a:schemeClr val="bg1"/>
                </a:solidFill>
              </a:rPr>
              <a:t>10/07/2019</a:t>
            </a:r>
            <a:endParaRPr lang="en-GB" dirty="0">
              <a:solidFill>
                <a:schemeClr val="bg1"/>
              </a:solidFill>
            </a:endParaRPr>
          </a:p>
        </p:txBody>
      </p:sp>
    </p:spTree>
    <p:extLst>
      <p:ext uri="{BB962C8B-B14F-4D97-AF65-F5344CB8AC3E}">
        <p14:creationId xmlns:p14="http://schemas.microsoft.com/office/powerpoint/2010/main" val="19771828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5F629AAE-2B6A-45ED-A701-1967BF5BB704}"/>
              </a:ext>
            </a:extLst>
          </p:cNvPr>
          <p:cNvSpPr>
            <a:spLocks noGrp="1"/>
          </p:cNvSpPr>
          <p:nvPr>
            <p:ph type="sldNum" sz="quarter" idx="12"/>
          </p:nvPr>
        </p:nvSpPr>
        <p:spPr/>
        <p:txBody>
          <a:bodyPr/>
          <a:lstStyle/>
          <a:p>
            <a:fld id="{B296CC3A-4777-4421-B37D-624034580792}" type="slidenum">
              <a:rPr lang="en-GB" smtClean="0">
                <a:solidFill>
                  <a:schemeClr val="bg1"/>
                </a:solidFill>
              </a:rPr>
              <a:t>3</a:t>
            </a:fld>
            <a:endParaRPr lang="en-GB" dirty="0">
              <a:solidFill>
                <a:schemeClr val="bg1"/>
              </a:solidFill>
            </a:endParaRPr>
          </a:p>
        </p:txBody>
      </p:sp>
      <p:sp>
        <p:nvSpPr>
          <p:cNvPr id="13" name="Rectangle 12">
            <a:extLst>
              <a:ext uri="{FF2B5EF4-FFF2-40B4-BE49-F238E27FC236}">
                <a16:creationId xmlns:a16="http://schemas.microsoft.com/office/drawing/2014/main" id="{FC7F8BB4-0BCF-464A-9AE9-B9CD536E8A38}"/>
              </a:ext>
            </a:extLst>
          </p:cNvPr>
          <p:cNvSpPr/>
          <p:nvPr/>
        </p:nvSpPr>
        <p:spPr>
          <a:xfrm>
            <a:off x="0" y="498393"/>
            <a:ext cx="12192000" cy="45719"/>
          </a:xfrm>
          <a:prstGeom prst="rect">
            <a:avLst/>
          </a:prstGeom>
          <a:solidFill>
            <a:srgbClr val="2A4982"/>
          </a:solidFill>
          <a:ln w="12700">
            <a:solidFill>
              <a:srgbClr val="2A49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E67FC258-0F33-4BBC-9F31-887B525996A1}"/>
              </a:ext>
            </a:extLst>
          </p:cNvPr>
          <p:cNvSpPr/>
          <p:nvPr/>
        </p:nvSpPr>
        <p:spPr>
          <a:xfrm>
            <a:off x="-4356" y="0"/>
            <a:ext cx="12192000" cy="6858000"/>
          </a:xfrm>
          <a:prstGeom prst="rect">
            <a:avLst/>
          </a:prstGeom>
          <a:noFill/>
          <a:ln w="28575">
            <a:solidFill>
              <a:srgbClr val="2A49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23" name="Espace réservé du contenu 6">
            <a:extLst>
              <a:ext uri="{FF2B5EF4-FFF2-40B4-BE49-F238E27FC236}">
                <a16:creationId xmlns:a16="http://schemas.microsoft.com/office/drawing/2014/main" id="{BFAA4201-CE92-4F9E-94A8-09BBE234AB8C}"/>
              </a:ext>
            </a:extLst>
          </p:cNvPr>
          <p:cNvGraphicFramePr>
            <a:graphicFrameLocks/>
          </p:cNvGraphicFramePr>
          <p:nvPr>
            <p:extLst>
              <p:ext uri="{D42A27DB-BD31-4B8C-83A1-F6EECF244321}">
                <p14:modId xmlns:p14="http://schemas.microsoft.com/office/powerpoint/2010/main" val="3581105474"/>
              </p:ext>
            </p:extLst>
          </p:nvPr>
        </p:nvGraphicFramePr>
        <p:xfrm>
          <a:off x="838200" y="65647"/>
          <a:ext cx="10515600" cy="3584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4" name="Text Box 191">
            <a:extLst>
              <a:ext uri="{FF2B5EF4-FFF2-40B4-BE49-F238E27FC236}">
                <a16:creationId xmlns:a16="http://schemas.microsoft.com/office/drawing/2014/main" id="{51221436-413C-43E1-A65F-510E69287207}"/>
              </a:ext>
            </a:extLst>
          </p:cNvPr>
          <p:cNvSpPr txBox="1">
            <a:spLocks noChangeArrowheads="1"/>
          </p:cNvSpPr>
          <p:nvPr/>
        </p:nvSpPr>
        <p:spPr bwMode="auto">
          <a:xfrm>
            <a:off x="773151" y="916266"/>
            <a:ext cx="370794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r>
              <a:rPr lang="fr-FR" altLang="fr-FR" sz="2200" u="sng" dirty="0">
                <a:solidFill>
                  <a:schemeClr val="bg1"/>
                </a:solidFill>
                <a:latin typeface="Calibri" panose="020F0502020204030204" pitchFamily="34" charset="0"/>
              </a:rPr>
              <a:t>Caractérisation du jet</a:t>
            </a:r>
            <a:r>
              <a:rPr lang="fr-FR" altLang="fr-FR" sz="2200" dirty="0">
                <a:solidFill>
                  <a:schemeClr val="bg1"/>
                </a:solidFill>
                <a:latin typeface="Calibri" panose="020F0502020204030204" pitchFamily="34" charset="0"/>
              </a:rPr>
              <a:t> : </a:t>
            </a:r>
          </a:p>
        </p:txBody>
      </p:sp>
      <p:sp>
        <p:nvSpPr>
          <p:cNvPr id="143" name="Triangle isocèle 142">
            <a:extLst>
              <a:ext uri="{FF2B5EF4-FFF2-40B4-BE49-F238E27FC236}">
                <a16:creationId xmlns:a16="http://schemas.microsoft.com/office/drawing/2014/main" id="{12E12705-30E8-478C-B4AB-F75B72C5AF5E}"/>
              </a:ext>
            </a:extLst>
          </p:cNvPr>
          <p:cNvSpPr/>
          <p:nvPr/>
        </p:nvSpPr>
        <p:spPr>
          <a:xfrm>
            <a:off x="8364063" y="3978929"/>
            <a:ext cx="204474" cy="766600"/>
          </a:xfrm>
          <a:prstGeom prst="triangle">
            <a:avLst>
              <a:gd name="adj" fmla="val 51863"/>
            </a:avLst>
          </a:prstGeom>
          <a:solidFill>
            <a:schemeClr val="accent5">
              <a:lumMod val="75000"/>
              <a:alpha val="59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4" name="Connecteur droit 143">
            <a:extLst>
              <a:ext uri="{FF2B5EF4-FFF2-40B4-BE49-F238E27FC236}">
                <a16:creationId xmlns:a16="http://schemas.microsoft.com/office/drawing/2014/main" id="{1880C82B-6FF2-4908-BBB1-AE88EB990BCF}"/>
              </a:ext>
            </a:extLst>
          </p:cNvPr>
          <p:cNvCxnSpPr>
            <a:cxnSpLocks/>
          </p:cNvCxnSpPr>
          <p:nvPr/>
        </p:nvCxnSpPr>
        <p:spPr>
          <a:xfrm flipV="1">
            <a:off x="8571411" y="1326974"/>
            <a:ext cx="1006719" cy="3420207"/>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45" name="Rectangle 144">
            <a:extLst>
              <a:ext uri="{FF2B5EF4-FFF2-40B4-BE49-F238E27FC236}">
                <a16:creationId xmlns:a16="http://schemas.microsoft.com/office/drawing/2014/main" id="{6A142ACC-A615-4FAC-83FD-ADA6346654F4}"/>
              </a:ext>
            </a:extLst>
          </p:cNvPr>
          <p:cNvSpPr/>
          <p:nvPr/>
        </p:nvSpPr>
        <p:spPr>
          <a:xfrm>
            <a:off x="8365967" y="4747182"/>
            <a:ext cx="203539" cy="646528"/>
          </a:xfrm>
          <a:prstGeom prst="rect">
            <a:avLst/>
          </a:prstGeom>
          <a:gradFill flip="none" rotWithShape="1">
            <a:gsLst>
              <a:gs pos="0">
                <a:schemeClr val="accent1">
                  <a:tint val="66000"/>
                  <a:satMod val="160000"/>
                </a:schemeClr>
              </a:gs>
              <a:gs pos="15000">
                <a:schemeClr val="accent1">
                  <a:tint val="44500"/>
                  <a:satMod val="160000"/>
                </a:schemeClr>
              </a:gs>
              <a:gs pos="68000">
                <a:schemeClr val="accent1">
                  <a:tint val="23500"/>
                  <a:satMod val="160000"/>
                </a:schemeClr>
              </a:gs>
            </a:gsLst>
            <a:path path="circle">
              <a:fillToRect l="100000" t="100000"/>
            </a:path>
            <a:tileRect r="-100000" b="-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6" name="Connecteur droit 145">
            <a:extLst>
              <a:ext uri="{FF2B5EF4-FFF2-40B4-BE49-F238E27FC236}">
                <a16:creationId xmlns:a16="http://schemas.microsoft.com/office/drawing/2014/main" id="{B9BFD163-22A4-4E17-8734-E1D7720313F6}"/>
              </a:ext>
            </a:extLst>
          </p:cNvPr>
          <p:cNvCxnSpPr>
            <a:cxnSpLocks/>
          </p:cNvCxnSpPr>
          <p:nvPr/>
        </p:nvCxnSpPr>
        <p:spPr>
          <a:xfrm flipH="1" flipV="1">
            <a:off x="7356026" y="1326974"/>
            <a:ext cx="1008037" cy="3420208"/>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7" name="Connecteur droit 146">
            <a:extLst>
              <a:ext uri="{FF2B5EF4-FFF2-40B4-BE49-F238E27FC236}">
                <a16:creationId xmlns:a16="http://schemas.microsoft.com/office/drawing/2014/main" id="{A23F9F7D-F56B-4E67-9230-63FD1884276D}"/>
              </a:ext>
            </a:extLst>
          </p:cNvPr>
          <p:cNvCxnSpPr>
            <a:cxnSpLocks/>
            <a:stCxn id="145" idx="0"/>
          </p:cNvCxnSpPr>
          <p:nvPr/>
        </p:nvCxnSpPr>
        <p:spPr>
          <a:xfrm flipH="1" flipV="1">
            <a:off x="8460922" y="1170058"/>
            <a:ext cx="6815" cy="3577124"/>
          </a:xfrm>
          <a:prstGeom prst="line">
            <a:avLst/>
          </a:prstGeom>
          <a:ln w="9525">
            <a:solidFill>
              <a:schemeClr val="accent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8" name="Connecteur droit 147">
            <a:extLst>
              <a:ext uri="{FF2B5EF4-FFF2-40B4-BE49-F238E27FC236}">
                <a16:creationId xmlns:a16="http://schemas.microsoft.com/office/drawing/2014/main" id="{F135EED6-082F-4839-97D0-7B01D436B956}"/>
              </a:ext>
            </a:extLst>
          </p:cNvPr>
          <p:cNvCxnSpPr>
            <a:cxnSpLocks/>
          </p:cNvCxnSpPr>
          <p:nvPr/>
        </p:nvCxnSpPr>
        <p:spPr>
          <a:xfrm flipV="1">
            <a:off x="8467737" y="4747914"/>
            <a:ext cx="100800" cy="360000"/>
          </a:xfrm>
          <a:prstGeom prst="line">
            <a:avLst/>
          </a:prstGeom>
          <a:ln w="9525">
            <a:prstDash val="dash"/>
          </a:ln>
        </p:spPr>
        <p:style>
          <a:lnRef idx="1">
            <a:schemeClr val="accent1"/>
          </a:lnRef>
          <a:fillRef idx="0">
            <a:schemeClr val="accent1"/>
          </a:fillRef>
          <a:effectRef idx="0">
            <a:schemeClr val="accent1"/>
          </a:effectRef>
          <a:fontRef idx="minor">
            <a:schemeClr val="tx1"/>
          </a:fontRef>
        </p:style>
      </p:cxnSp>
      <p:cxnSp>
        <p:nvCxnSpPr>
          <p:cNvPr id="149" name="Connecteur droit 148">
            <a:extLst>
              <a:ext uri="{FF2B5EF4-FFF2-40B4-BE49-F238E27FC236}">
                <a16:creationId xmlns:a16="http://schemas.microsoft.com/office/drawing/2014/main" id="{6A41D212-14FC-4500-9B19-3E31E99240C2}"/>
              </a:ext>
            </a:extLst>
          </p:cNvPr>
          <p:cNvCxnSpPr>
            <a:cxnSpLocks/>
          </p:cNvCxnSpPr>
          <p:nvPr/>
        </p:nvCxnSpPr>
        <p:spPr>
          <a:xfrm flipH="1" flipV="1">
            <a:off x="8365969" y="4747182"/>
            <a:ext cx="100800" cy="360000"/>
          </a:xfrm>
          <a:prstGeom prst="line">
            <a:avLst/>
          </a:prstGeom>
          <a:ln w="9525">
            <a:prstDash val="dash"/>
          </a:ln>
        </p:spPr>
        <p:style>
          <a:lnRef idx="1">
            <a:schemeClr val="accent1"/>
          </a:lnRef>
          <a:fillRef idx="0">
            <a:schemeClr val="accent1"/>
          </a:fillRef>
          <a:effectRef idx="0">
            <a:schemeClr val="accent1"/>
          </a:effectRef>
          <a:fontRef idx="minor">
            <a:schemeClr val="tx1"/>
          </a:fontRef>
        </p:style>
      </p:cxnSp>
      <p:cxnSp>
        <p:nvCxnSpPr>
          <p:cNvPr id="151" name="Connecteur droit 150">
            <a:extLst>
              <a:ext uri="{FF2B5EF4-FFF2-40B4-BE49-F238E27FC236}">
                <a16:creationId xmlns:a16="http://schemas.microsoft.com/office/drawing/2014/main" id="{52BA078B-A646-4466-9A47-346A37F1ABCE}"/>
              </a:ext>
            </a:extLst>
          </p:cNvPr>
          <p:cNvCxnSpPr>
            <a:cxnSpLocks/>
          </p:cNvCxnSpPr>
          <p:nvPr/>
        </p:nvCxnSpPr>
        <p:spPr>
          <a:xfrm flipH="1">
            <a:off x="6715944" y="3599021"/>
            <a:ext cx="1749146" cy="0"/>
          </a:xfrm>
          <a:prstGeom prst="line">
            <a:avLst/>
          </a:prstGeom>
          <a:ln w="9525">
            <a:solidFill>
              <a:schemeClr val="bg1"/>
            </a:solidFill>
            <a:prstDash val="dashDot"/>
          </a:ln>
        </p:spPr>
        <p:style>
          <a:lnRef idx="1">
            <a:schemeClr val="accent1"/>
          </a:lnRef>
          <a:fillRef idx="0">
            <a:schemeClr val="accent1"/>
          </a:fillRef>
          <a:effectRef idx="0">
            <a:schemeClr val="accent1"/>
          </a:effectRef>
          <a:fontRef idx="minor">
            <a:schemeClr val="tx1"/>
          </a:fontRef>
        </p:style>
      </p:cxnSp>
      <p:cxnSp>
        <p:nvCxnSpPr>
          <p:cNvPr id="153" name="Connecteur droit 152">
            <a:extLst>
              <a:ext uri="{FF2B5EF4-FFF2-40B4-BE49-F238E27FC236}">
                <a16:creationId xmlns:a16="http://schemas.microsoft.com/office/drawing/2014/main" id="{CA5F8CFE-85A0-4F1C-812D-F7EDC76B100B}"/>
              </a:ext>
            </a:extLst>
          </p:cNvPr>
          <p:cNvCxnSpPr>
            <a:cxnSpLocks/>
          </p:cNvCxnSpPr>
          <p:nvPr/>
        </p:nvCxnSpPr>
        <p:spPr>
          <a:xfrm flipH="1" flipV="1">
            <a:off x="7206858" y="1835037"/>
            <a:ext cx="1219200" cy="4780"/>
          </a:xfrm>
          <a:prstGeom prst="line">
            <a:avLst/>
          </a:prstGeom>
          <a:ln w="9525">
            <a:solidFill>
              <a:schemeClr val="bg1"/>
            </a:solidFill>
            <a:prstDash val="dashDot"/>
          </a:ln>
        </p:spPr>
        <p:style>
          <a:lnRef idx="1">
            <a:schemeClr val="accent1"/>
          </a:lnRef>
          <a:fillRef idx="0">
            <a:schemeClr val="accent1"/>
          </a:fillRef>
          <a:effectRef idx="0">
            <a:schemeClr val="accent1"/>
          </a:effectRef>
          <a:fontRef idx="minor">
            <a:schemeClr val="tx1"/>
          </a:fontRef>
        </p:style>
      </p:cxnSp>
      <p:cxnSp>
        <p:nvCxnSpPr>
          <p:cNvPr id="154" name="Connecteur droit avec flèche 153">
            <a:extLst>
              <a:ext uri="{FF2B5EF4-FFF2-40B4-BE49-F238E27FC236}">
                <a16:creationId xmlns:a16="http://schemas.microsoft.com/office/drawing/2014/main" id="{826189DA-48F4-44C2-8FC4-7464967479A8}"/>
              </a:ext>
            </a:extLst>
          </p:cNvPr>
          <p:cNvCxnSpPr>
            <a:cxnSpLocks/>
          </p:cNvCxnSpPr>
          <p:nvPr/>
        </p:nvCxnSpPr>
        <p:spPr>
          <a:xfrm>
            <a:off x="8467737" y="4751818"/>
            <a:ext cx="800907" cy="0"/>
          </a:xfrm>
          <a:prstGeom prst="straightConnector1">
            <a:avLst/>
          </a:prstGeom>
          <a:ln w="9525">
            <a:solidFill>
              <a:schemeClr val="bg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55" name="Connecteur droit avec flèche 154">
            <a:extLst>
              <a:ext uri="{FF2B5EF4-FFF2-40B4-BE49-F238E27FC236}">
                <a16:creationId xmlns:a16="http://schemas.microsoft.com/office/drawing/2014/main" id="{DC1AF49B-F196-4754-BC9E-8F7A655263CA}"/>
              </a:ext>
            </a:extLst>
          </p:cNvPr>
          <p:cNvCxnSpPr>
            <a:cxnSpLocks/>
          </p:cNvCxnSpPr>
          <p:nvPr/>
        </p:nvCxnSpPr>
        <p:spPr>
          <a:xfrm flipV="1">
            <a:off x="8467737" y="3659618"/>
            <a:ext cx="0" cy="853440"/>
          </a:xfrm>
          <a:prstGeom prst="straightConnector1">
            <a:avLst/>
          </a:prstGeom>
          <a:ln w="9525">
            <a:solidFill>
              <a:schemeClr val="bg1"/>
            </a:solidFill>
            <a:tailEnd type="triangle" w="med" len="lg"/>
          </a:ln>
        </p:spPr>
        <p:style>
          <a:lnRef idx="1">
            <a:schemeClr val="accent1"/>
          </a:lnRef>
          <a:fillRef idx="0">
            <a:schemeClr val="accent1"/>
          </a:fillRef>
          <a:effectRef idx="0">
            <a:schemeClr val="accent1"/>
          </a:effectRef>
          <a:fontRef idx="minor">
            <a:schemeClr val="tx1"/>
          </a:fontRef>
        </p:style>
      </p:cxnSp>
      <p:sp>
        <p:nvSpPr>
          <p:cNvPr id="156" name="ZoneTexte 155">
            <a:extLst>
              <a:ext uri="{FF2B5EF4-FFF2-40B4-BE49-F238E27FC236}">
                <a16:creationId xmlns:a16="http://schemas.microsoft.com/office/drawing/2014/main" id="{4FBF11E2-DFD4-4579-893F-6F3C91734BB5}"/>
              </a:ext>
            </a:extLst>
          </p:cNvPr>
          <p:cNvSpPr txBox="1"/>
          <p:nvPr/>
        </p:nvSpPr>
        <p:spPr>
          <a:xfrm>
            <a:off x="9076771" y="4751818"/>
            <a:ext cx="461402" cy="584775"/>
          </a:xfrm>
          <a:prstGeom prst="rect">
            <a:avLst/>
          </a:prstGeom>
          <a:noFill/>
        </p:spPr>
        <p:txBody>
          <a:bodyPr wrap="square" rtlCol="0">
            <a:spAutoFit/>
          </a:bodyPr>
          <a:lstStyle/>
          <a:p>
            <a:r>
              <a:rPr lang="fr-FR" sz="1400" dirty="0">
                <a:solidFill>
                  <a:schemeClr val="bg1"/>
                </a:solidFill>
              </a:rPr>
              <a:t>r, V</a:t>
            </a:r>
          </a:p>
          <a:p>
            <a:endParaRPr lang="en-GB" dirty="0"/>
          </a:p>
        </p:txBody>
      </p:sp>
      <p:sp>
        <p:nvSpPr>
          <p:cNvPr id="157" name="ZoneTexte 156">
            <a:extLst>
              <a:ext uri="{FF2B5EF4-FFF2-40B4-BE49-F238E27FC236}">
                <a16:creationId xmlns:a16="http://schemas.microsoft.com/office/drawing/2014/main" id="{861601BF-0BDF-4927-9B54-094F18D4F790}"/>
              </a:ext>
            </a:extLst>
          </p:cNvPr>
          <p:cNvSpPr txBox="1"/>
          <p:nvPr/>
        </p:nvSpPr>
        <p:spPr>
          <a:xfrm>
            <a:off x="8451621" y="3534337"/>
            <a:ext cx="463588" cy="307777"/>
          </a:xfrm>
          <a:prstGeom prst="rect">
            <a:avLst/>
          </a:prstGeom>
          <a:noFill/>
        </p:spPr>
        <p:txBody>
          <a:bodyPr wrap="none" rtlCol="0">
            <a:spAutoFit/>
          </a:bodyPr>
          <a:lstStyle/>
          <a:p>
            <a:r>
              <a:rPr lang="fr-FR" sz="1400" dirty="0">
                <a:solidFill>
                  <a:schemeClr val="bg1"/>
                </a:solidFill>
              </a:rPr>
              <a:t>x, U</a:t>
            </a:r>
            <a:endParaRPr lang="en-GB" sz="1400" dirty="0">
              <a:solidFill>
                <a:schemeClr val="bg1"/>
              </a:solidFill>
            </a:endParaRPr>
          </a:p>
        </p:txBody>
      </p:sp>
      <p:sp>
        <p:nvSpPr>
          <p:cNvPr id="160" name="ZoneTexte 159">
            <a:extLst>
              <a:ext uri="{FF2B5EF4-FFF2-40B4-BE49-F238E27FC236}">
                <a16:creationId xmlns:a16="http://schemas.microsoft.com/office/drawing/2014/main" id="{9E0A4D2C-9360-417E-B764-F3327CCBA07A}"/>
              </a:ext>
            </a:extLst>
          </p:cNvPr>
          <p:cNvSpPr txBox="1"/>
          <p:nvPr/>
        </p:nvSpPr>
        <p:spPr>
          <a:xfrm>
            <a:off x="7956868" y="5658826"/>
            <a:ext cx="1035365" cy="307777"/>
          </a:xfrm>
          <a:prstGeom prst="rect">
            <a:avLst/>
          </a:prstGeom>
          <a:noFill/>
        </p:spPr>
        <p:txBody>
          <a:bodyPr wrap="square" rtlCol="0">
            <a:spAutoFit/>
          </a:bodyPr>
          <a:lstStyle/>
          <a:p>
            <a:pPr algn="ctr"/>
            <a:r>
              <a:rPr lang="fr-FR" sz="1400" dirty="0">
                <a:solidFill>
                  <a:schemeClr val="bg1"/>
                </a:solidFill>
              </a:rPr>
              <a:t>Jet de tube</a:t>
            </a:r>
          </a:p>
        </p:txBody>
      </p:sp>
      <p:sp>
        <p:nvSpPr>
          <p:cNvPr id="162" name="ZoneTexte 161">
            <a:extLst>
              <a:ext uri="{FF2B5EF4-FFF2-40B4-BE49-F238E27FC236}">
                <a16:creationId xmlns:a16="http://schemas.microsoft.com/office/drawing/2014/main" id="{F7052090-35C7-44BB-B9DB-B8F3820E8ABA}"/>
              </a:ext>
            </a:extLst>
          </p:cNvPr>
          <p:cNvSpPr txBox="1"/>
          <p:nvPr/>
        </p:nvSpPr>
        <p:spPr>
          <a:xfrm>
            <a:off x="6605899" y="3729669"/>
            <a:ext cx="1035365" cy="800219"/>
          </a:xfrm>
          <a:prstGeom prst="rect">
            <a:avLst/>
          </a:prstGeom>
          <a:noFill/>
        </p:spPr>
        <p:txBody>
          <a:bodyPr wrap="square" rtlCol="0">
            <a:spAutoFit/>
          </a:bodyPr>
          <a:lstStyle/>
          <a:p>
            <a:pPr algn="ctr"/>
            <a:r>
              <a:rPr lang="fr-FR" sz="1400" dirty="0">
                <a:solidFill>
                  <a:schemeClr val="bg1"/>
                </a:solidFill>
              </a:rPr>
              <a:t>Zone de transition</a:t>
            </a:r>
          </a:p>
          <a:p>
            <a:endParaRPr lang="en-GB" dirty="0"/>
          </a:p>
        </p:txBody>
      </p:sp>
      <p:sp>
        <p:nvSpPr>
          <p:cNvPr id="163" name="ZoneTexte 162">
            <a:extLst>
              <a:ext uri="{FF2B5EF4-FFF2-40B4-BE49-F238E27FC236}">
                <a16:creationId xmlns:a16="http://schemas.microsoft.com/office/drawing/2014/main" id="{69CE68C1-EE2B-4E29-94A1-58B4C7B5AB69}"/>
              </a:ext>
            </a:extLst>
          </p:cNvPr>
          <p:cNvSpPr txBox="1"/>
          <p:nvPr/>
        </p:nvSpPr>
        <p:spPr>
          <a:xfrm>
            <a:off x="6620040" y="2379013"/>
            <a:ext cx="1035365" cy="523220"/>
          </a:xfrm>
          <a:prstGeom prst="rect">
            <a:avLst/>
          </a:prstGeom>
          <a:noFill/>
        </p:spPr>
        <p:txBody>
          <a:bodyPr wrap="square" rtlCol="0">
            <a:spAutoFit/>
          </a:bodyPr>
          <a:lstStyle/>
          <a:p>
            <a:pPr algn="ctr"/>
            <a:r>
              <a:rPr lang="fr-FR" sz="1400" dirty="0">
                <a:solidFill>
                  <a:schemeClr val="bg1"/>
                </a:solidFill>
              </a:rPr>
              <a:t>Zone de similitude</a:t>
            </a:r>
          </a:p>
        </p:txBody>
      </p:sp>
      <p:sp>
        <p:nvSpPr>
          <p:cNvPr id="164" name="ZoneTexte 163">
            <a:extLst>
              <a:ext uri="{FF2B5EF4-FFF2-40B4-BE49-F238E27FC236}">
                <a16:creationId xmlns:a16="http://schemas.microsoft.com/office/drawing/2014/main" id="{FEE90B33-6092-4DA5-928F-322D9ADD45DB}"/>
              </a:ext>
            </a:extLst>
          </p:cNvPr>
          <p:cNvSpPr txBox="1"/>
          <p:nvPr/>
        </p:nvSpPr>
        <p:spPr>
          <a:xfrm>
            <a:off x="8079251" y="1082466"/>
            <a:ext cx="514426" cy="307777"/>
          </a:xfrm>
          <a:prstGeom prst="rect">
            <a:avLst/>
          </a:prstGeom>
          <a:noFill/>
        </p:spPr>
        <p:txBody>
          <a:bodyPr wrap="square" rtlCol="0">
            <a:spAutoFit/>
          </a:bodyPr>
          <a:lstStyle/>
          <a:p>
            <a:pPr algn="ctr"/>
            <a:r>
              <a:rPr lang="fr-FR" sz="1400" dirty="0" err="1">
                <a:solidFill>
                  <a:schemeClr val="bg1"/>
                </a:solidFill>
              </a:rPr>
              <a:t>U</a:t>
            </a:r>
            <a:r>
              <a:rPr lang="fr-FR" sz="1400" baseline="-25000" dirty="0" err="1">
                <a:solidFill>
                  <a:schemeClr val="bg1"/>
                </a:solidFill>
              </a:rPr>
              <a:t>c</a:t>
            </a:r>
            <a:endParaRPr lang="fr-FR" sz="1400" baseline="-25000" dirty="0">
              <a:solidFill>
                <a:schemeClr val="accent2">
                  <a:lumMod val="60000"/>
                  <a:lumOff val="40000"/>
                </a:schemeClr>
              </a:solidFill>
            </a:endParaRPr>
          </a:p>
        </p:txBody>
      </p:sp>
      <p:sp>
        <p:nvSpPr>
          <p:cNvPr id="165" name="ZoneTexte 164">
            <a:extLst>
              <a:ext uri="{FF2B5EF4-FFF2-40B4-BE49-F238E27FC236}">
                <a16:creationId xmlns:a16="http://schemas.microsoft.com/office/drawing/2014/main" id="{870B8BD8-85CB-4D42-878F-16E1341CE3BF}"/>
              </a:ext>
            </a:extLst>
          </p:cNvPr>
          <p:cNvSpPr txBox="1"/>
          <p:nvPr/>
        </p:nvSpPr>
        <p:spPr>
          <a:xfrm>
            <a:off x="7943240" y="740659"/>
            <a:ext cx="1035365" cy="584775"/>
          </a:xfrm>
          <a:prstGeom prst="rect">
            <a:avLst/>
          </a:prstGeom>
          <a:noFill/>
        </p:spPr>
        <p:txBody>
          <a:bodyPr wrap="square" rtlCol="0">
            <a:spAutoFit/>
          </a:bodyPr>
          <a:lstStyle/>
          <a:p>
            <a:pPr algn="ctr"/>
            <a:r>
              <a:rPr lang="fr-FR" sz="1400" dirty="0">
                <a:solidFill>
                  <a:schemeClr val="bg1"/>
                </a:solidFill>
              </a:rPr>
              <a:t>Axe du jet</a:t>
            </a:r>
          </a:p>
          <a:p>
            <a:endParaRPr lang="en-GB" dirty="0"/>
          </a:p>
        </p:txBody>
      </p:sp>
      <p:sp>
        <p:nvSpPr>
          <p:cNvPr id="166" name="Forme libre : forme 165">
            <a:extLst>
              <a:ext uri="{FF2B5EF4-FFF2-40B4-BE49-F238E27FC236}">
                <a16:creationId xmlns:a16="http://schemas.microsoft.com/office/drawing/2014/main" id="{4022FCA9-0CA2-4F49-A138-B2579F8D575A}"/>
              </a:ext>
            </a:extLst>
          </p:cNvPr>
          <p:cNvSpPr/>
          <p:nvPr/>
        </p:nvSpPr>
        <p:spPr>
          <a:xfrm flipH="1">
            <a:off x="7293680" y="1388232"/>
            <a:ext cx="1185120" cy="431400"/>
          </a:xfrm>
          <a:custGeom>
            <a:avLst/>
            <a:gdLst>
              <a:gd name="connsiteX0" fmla="*/ 1219200 w 1219200"/>
              <a:gd name="connsiteY0" fmla="*/ 3147 h 431400"/>
              <a:gd name="connsiteX1" fmla="*/ 883920 w 1219200"/>
              <a:gd name="connsiteY1" fmla="*/ 53947 h 431400"/>
              <a:gd name="connsiteX2" fmla="*/ 330200 w 1219200"/>
              <a:gd name="connsiteY2" fmla="*/ 373987 h 431400"/>
              <a:gd name="connsiteX3" fmla="*/ 0 w 1219200"/>
              <a:gd name="connsiteY3" fmla="*/ 429867 h 431400"/>
            </a:gdLst>
            <a:ahLst/>
            <a:cxnLst>
              <a:cxn ang="0">
                <a:pos x="connsiteX0" y="connsiteY0"/>
              </a:cxn>
              <a:cxn ang="0">
                <a:pos x="connsiteX1" y="connsiteY1"/>
              </a:cxn>
              <a:cxn ang="0">
                <a:pos x="connsiteX2" y="connsiteY2"/>
              </a:cxn>
              <a:cxn ang="0">
                <a:pos x="connsiteX3" y="connsiteY3"/>
              </a:cxn>
            </a:cxnLst>
            <a:rect l="l" t="t" r="r" b="b"/>
            <a:pathLst>
              <a:path w="1219200" h="431400">
                <a:moveTo>
                  <a:pt x="1219200" y="3147"/>
                </a:moveTo>
                <a:cubicBezTo>
                  <a:pt x="1125643" y="-2357"/>
                  <a:pt x="1032087" y="-7860"/>
                  <a:pt x="883920" y="53947"/>
                </a:cubicBezTo>
                <a:cubicBezTo>
                  <a:pt x="735753" y="115754"/>
                  <a:pt x="477520" y="311334"/>
                  <a:pt x="330200" y="373987"/>
                </a:cubicBezTo>
                <a:cubicBezTo>
                  <a:pt x="182880" y="436640"/>
                  <a:pt x="91440" y="433253"/>
                  <a:pt x="0" y="429867"/>
                </a:cubicBezTo>
              </a:path>
            </a:pathLst>
          </a:custGeom>
          <a:noFill/>
          <a:ln>
            <a:solidFill>
              <a:schemeClr val="bg1"/>
            </a:solidFill>
          </a:ln>
          <a:scene3d>
            <a:camera prst="orthographicFront">
              <a:rot lat="108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05" name="Connecteur droit 204">
            <a:extLst>
              <a:ext uri="{FF2B5EF4-FFF2-40B4-BE49-F238E27FC236}">
                <a16:creationId xmlns:a16="http://schemas.microsoft.com/office/drawing/2014/main" id="{A8F88AF5-DC89-4B6E-BA34-14414968D6AB}"/>
              </a:ext>
            </a:extLst>
          </p:cNvPr>
          <p:cNvCxnSpPr>
            <a:cxnSpLocks/>
          </p:cNvCxnSpPr>
          <p:nvPr/>
        </p:nvCxnSpPr>
        <p:spPr>
          <a:xfrm flipH="1">
            <a:off x="8474551" y="2694328"/>
            <a:ext cx="1749146" cy="0"/>
          </a:xfrm>
          <a:prstGeom prst="line">
            <a:avLst/>
          </a:prstGeom>
          <a:ln w="9525">
            <a:solidFill>
              <a:schemeClr val="bg1"/>
            </a:solidFill>
            <a:prstDash val="dashDot"/>
          </a:ln>
        </p:spPr>
        <p:style>
          <a:lnRef idx="1">
            <a:schemeClr val="accent1"/>
          </a:lnRef>
          <a:fillRef idx="0">
            <a:schemeClr val="accent1"/>
          </a:fillRef>
          <a:effectRef idx="0">
            <a:schemeClr val="accent1"/>
          </a:effectRef>
          <a:fontRef idx="minor">
            <a:schemeClr val="tx1"/>
          </a:fontRef>
        </p:style>
      </p:cxnSp>
      <p:cxnSp>
        <p:nvCxnSpPr>
          <p:cNvPr id="206" name="Connecteur droit 205">
            <a:extLst>
              <a:ext uri="{FF2B5EF4-FFF2-40B4-BE49-F238E27FC236}">
                <a16:creationId xmlns:a16="http://schemas.microsoft.com/office/drawing/2014/main" id="{5BB4D532-A3B8-46ED-AEA9-E2C2E0601AEC}"/>
              </a:ext>
            </a:extLst>
          </p:cNvPr>
          <p:cNvCxnSpPr>
            <a:cxnSpLocks/>
          </p:cNvCxnSpPr>
          <p:nvPr/>
        </p:nvCxnSpPr>
        <p:spPr>
          <a:xfrm flipH="1">
            <a:off x="8474551" y="1702788"/>
            <a:ext cx="1749146" cy="0"/>
          </a:xfrm>
          <a:prstGeom prst="line">
            <a:avLst/>
          </a:prstGeom>
          <a:ln w="9525">
            <a:solidFill>
              <a:schemeClr val="bg1"/>
            </a:solidFill>
            <a:prstDash val="dashDot"/>
          </a:ln>
        </p:spPr>
        <p:style>
          <a:lnRef idx="1">
            <a:schemeClr val="accent1"/>
          </a:lnRef>
          <a:fillRef idx="0">
            <a:schemeClr val="accent1"/>
          </a:fillRef>
          <a:effectRef idx="0">
            <a:schemeClr val="accent1"/>
          </a:effectRef>
          <a:fontRef idx="minor">
            <a:schemeClr val="tx1"/>
          </a:fontRef>
        </p:style>
      </p:cxnSp>
      <p:sp>
        <p:nvSpPr>
          <p:cNvPr id="207" name="ZoneTexte 206">
            <a:extLst>
              <a:ext uri="{FF2B5EF4-FFF2-40B4-BE49-F238E27FC236}">
                <a16:creationId xmlns:a16="http://schemas.microsoft.com/office/drawing/2014/main" id="{73FBD0FD-702E-4ABB-A8D6-1A56CC76E985}"/>
              </a:ext>
            </a:extLst>
          </p:cNvPr>
          <p:cNvSpPr txBox="1"/>
          <p:nvPr/>
        </p:nvSpPr>
        <p:spPr>
          <a:xfrm>
            <a:off x="9586399" y="3339128"/>
            <a:ext cx="1035365" cy="523220"/>
          </a:xfrm>
          <a:prstGeom prst="rect">
            <a:avLst/>
          </a:prstGeom>
          <a:noFill/>
        </p:spPr>
        <p:txBody>
          <a:bodyPr wrap="square" rtlCol="0">
            <a:spAutoFit/>
          </a:bodyPr>
          <a:lstStyle/>
          <a:p>
            <a:pPr algn="ctr"/>
            <a:r>
              <a:rPr lang="fr-FR" sz="1400" dirty="0">
                <a:solidFill>
                  <a:schemeClr val="accent2">
                    <a:lumMod val="60000"/>
                    <a:lumOff val="40000"/>
                  </a:schemeClr>
                </a:solidFill>
              </a:rPr>
              <a:t>Région</a:t>
            </a:r>
          </a:p>
          <a:p>
            <a:pPr algn="ctr"/>
            <a:r>
              <a:rPr lang="fr-FR" sz="1400" dirty="0">
                <a:solidFill>
                  <a:schemeClr val="accent2">
                    <a:lumMod val="60000"/>
                    <a:lumOff val="40000"/>
                  </a:schemeClr>
                </a:solidFill>
              </a:rPr>
              <a:t>inertielle</a:t>
            </a:r>
          </a:p>
        </p:txBody>
      </p:sp>
      <p:sp>
        <p:nvSpPr>
          <p:cNvPr id="208" name="ZoneTexte 207">
            <a:extLst>
              <a:ext uri="{FF2B5EF4-FFF2-40B4-BE49-F238E27FC236}">
                <a16:creationId xmlns:a16="http://schemas.microsoft.com/office/drawing/2014/main" id="{1A5D666B-9DC6-449B-B11F-CAD905528D4C}"/>
              </a:ext>
            </a:extLst>
          </p:cNvPr>
          <p:cNvSpPr txBox="1"/>
          <p:nvPr/>
        </p:nvSpPr>
        <p:spPr>
          <a:xfrm>
            <a:off x="9593706" y="1930671"/>
            <a:ext cx="1235683" cy="523220"/>
          </a:xfrm>
          <a:prstGeom prst="rect">
            <a:avLst/>
          </a:prstGeom>
          <a:noFill/>
        </p:spPr>
        <p:txBody>
          <a:bodyPr wrap="square" rtlCol="0">
            <a:spAutoFit/>
          </a:bodyPr>
          <a:lstStyle/>
          <a:p>
            <a:pPr algn="ctr"/>
            <a:r>
              <a:rPr lang="fr-FR" sz="1400" dirty="0">
                <a:solidFill>
                  <a:schemeClr val="accent2">
                    <a:lumMod val="60000"/>
                    <a:lumOff val="40000"/>
                  </a:schemeClr>
                </a:solidFill>
              </a:rPr>
              <a:t>Région</a:t>
            </a:r>
          </a:p>
          <a:p>
            <a:pPr algn="ctr"/>
            <a:r>
              <a:rPr lang="fr-FR" sz="1400" dirty="0">
                <a:solidFill>
                  <a:schemeClr val="accent2">
                    <a:lumMod val="60000"/>
                    <a:lumOff val="40000"/>
                  </a:schemeClr>
                </a:solidFill>
              </a:rPr>
              <a:t>intermédiaire</a:t>
            </a:r>
          </a:p>
        </p:txBody>
      </p:sp>
      <p:sp>
        <p:nvSpPr>
          <p:cNvPr id="209" name="ZoneTexte 208">
            <a:extLst>
              <a:ext uri="{FF2B5EF4-FFF2-40B4-BE49-F238E27FC236}">
                <a16:creationId xmlns:a16="http://schemas.microsoft.com/office/drawing/2014/main" id="{42F8FD7F-5E91-47B9-9041-D4F846228503}"/>
              </a:ext>
            </a:extLst>
          </p:cNvPr>
          <p:cNvSpPr txBox="1"/>
          <p:nvPr/>
        </p:nvSpPr>
        <p:spPr>
          <a:xfrm>
            <a:off x="9595039" y="1002012"/>
            <a:ext cx="1035365" cy="523220"/>
          </a:xfrm>
          <a:prstGeom prst="rect">
            <a:avLst/>
          </a:prstGeom>
          <a:noFill/>
        </p:spPr>
        <p:txBody>
          <a:bodyPr wrap="square" rtlCol="0">
            <a:spAutoFit/>
          </a:bodyPr>
          <a:lstStyle/>
          <a:p>
            <a:pPr algn="ctr"/>
            <a:r>
              <a:rPr lang="fr-FR" sz="1400" dirty="0">
                <a:solidFill>
                  <a:schemeClr val="accent2">
                    <a:lumMod val="60000"/>
                    <a:lumOff val="40000"/>
                  </a:schemeClr>
                </a:solidFill>
              </a:rPr>
              <a:t>Région de</a:t>
            </a:r>
          </a:p>
          <a:p>
            <a:pPr algn="ctr"/>
            <a:r>
              <a:rPr lang="fr-FR" sz="1400" dirty="0">
                <a:solidFill>
                  <a:schemeClr val="accent2">
                    <a:lumMod val="60000"/>
                    <a:lumOff val="40000"/>
                  </a:schemeClr>
                </a:solidFill>
              </a:rPr>
              <a:t>flottabilité</a:t>
            </a:r>
          </a:p>
        </p:txBody>
      </p:sp>
      <p:sp>
        <p:nvSpPr>
          <p:cNvPr id="210" name="ZoneTexte 209">
            <a:extLst>
              <a:ext uri="{FF2B5EF4-FFF2-40B4-BE49-F238E27FC236}">
                <a16:creationId xmlns:a16="http://schemas.microsoft.com/office/drawing/2014/main" id="{3E0F5DFB-04C6-45BB-8C14-235563CE0DCE}"/>
              </a:ext>
            </a:extLst>
          </p:cNvPr>
          <p:cNvSpPr txBox="1"/>
          <p:nvPr/>
        </p:nvSpPr>
        <p:spPr>
          <a:xfrm>
            <a:off x="9271874" y="5037896"/>
            <a:ext cx="1749145" cy="52322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p:spPr>
        <p:txBody>
          <a:bodyPr wrap="square" rtlCol="0">
            <a:spAutoFit/>
          </a:bodyPr>
          <a:lstStyle/>
          <a:p>
            <a:pPr algn="ctr"/>
            <a:r>
              <a:rPr lang="fr-FR" sz="1400" dirty="0">
                <a:solidFill>
                  <a:schemeClr val="accent2">
                    <a:lumMod val="60000"/>
                    <a:lumOff val="40000"/>
                  </a:schemeClr>
                </a:solidFill>
              </a:rPr>
              <a:t>Influence relative des différentes forces</a:t>
            </a:r>
          </a:p>
        </p:txBody>
      </p:sp>
      <p:sp>
        <p:nvSpPr>
          <p:cNvPr id="211" name="ZoneTexte 210">
            <a:extLst>
              <a:ext uri="{FF2B5EF4-FFF2-40B4-BE49-F238E27FC236}">
                <a16:creationId xmlns:a16="http://schemas.microsoft.com/office/drawing/2014/main" id="{597E0C1A-218B-4B84-8381-304E1506A582}"/>
              </a:ext>
            </a:extLst>
          </p:cNvPr>
          <p:cNvSpPr txBox="1"/>
          <p:nvPr/>
        </p:nvSpPr>
        <p:spPr>
          <a:xfrm>
            <a:off x="6151328" y="5046098"/>
            <a:ext cx="1577550" cy="52322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p:spPr>
        <p:txBody>
          <a:bodyPr wrap="square" rtlCol="0">
            <a:spAutoFit/>
          </a:bodyPr>
          <a:lstStyle/>
          <a:p>
            <a:pPr algn="ctr"/>
            <a:r>
              <a:rPr lang="fr-FR" sz="1400" dirty="0">
                <a:solidFill>
                  <a:schemeClr val="bg1"/>
                </a:solidFill>
              </a:rPr>
              <a:t>Développement et établissement</a:t>
            </a:r>
          </a:p>
        </p:txBody>
      </p:sp>
      <p:sp>
        <p:nvSpPr>
          <p:cNvPr id="212" name="ZoneTexte 211">
            <a:extLst>
              <a:ext uri="{FF2B5EF4-FFF2-40B4-BE49-F238E27FC236}">
                <a16:creationId xmlns:a16="http://schemas.microsoft.com/office/drawing/2014/main" id="{705B93B4-3967-4234-95A1-68C6B324DCE1}"/>
              </a:ext>
            </a:extLst>
          </p:cNvPr>
          <p:cNvSpPr txBox="1"/>
          <p:nvPr/>
        </p:nvSpPr>
        <p:spPr>
          <a:xfrm>
            <a:off x="7941750" y="5365851"/>
            <a:ext cx="1035365" cy="307777"/>
          </a:xfrm>
          <a:prstGeom prst="rect">
            <a:avLst/>
          </a:prstGeom>
          <a:noFill/>
        </p:spPr>
        <p:txBody>
          <a:bodyPr wrap="square" rtlCol="0">
            <a:spAutoFit/>
          </a:bodyPr>
          <a:lstStyle/>
          <a:p>
            <a:pPr algn="ctr"/>
            <a:r>
              <a:rPr lang="fr-FR" sz="1400" dirty="0">
                <a:solidFill>
                  <a:schemeClr val="bg1"/>
                </a:solidFill>
              </a:rPr>
              <a:t>D</a:t>
            </a:r>
            <a:r>
              <a:rPr lang="fr-FR" sz="1400" baseline="-25000" dirty="0">
                <a:solidFill>
                  <a:schemeClr val="bg1"/>
                </a:solidFill>
              </a:rPr>
              <a:t>j</a:t>
            </a:r>
          </a:p>
        </p:txBody>
      </p:sp>
      <p:sp>
        <p:nvSpPr>
          <p:cNvPr id="213" name="Text Box 191">
            <a:extLst>
              <a:ext uri="{FF2B5EF4-FFF2-40B4-BE49-F238E27FC236}">
                <a16:creationId xmlns:a16="http://schemas.microsoft.com/office/drawing/2014/main" id="{167B0138-7ECD-46F4-B939-A2B6AA0ECF93}"/>
              </a:ext>
            </a:extLst>
          </p:cNvPr>
          <p:cNvSpPr txBox="1">
            <a:spLocks noChangeArrowheads="1"/>
          </p:cNvSpPr>
          <p:nvPr/>
        </p:nvSpPr>
        <p:spPr bwMode="auto">
          <a:xfrm>
            <a:off x="1019708" y="2876957"/>
            <a:ext cx="37079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r>
              <a:rPr lang="fr-FR" altLang="fr-FR" sz="1800" dirty="0">
                <a:solidFill>
                  <a:schemeClr val="bg1"/>
                </a:solidFill>
                <a:latin typeface="Calibri" panose="020F0502020204030204" pitchFamily="34" charset="0"/>
              </a:rPr>
              <a:t>Diamètre de sortie du tube : D</a:t>
            </a:r>
            <a:r>
              <a:rPr lang="fr-FR" altLang="fr-FR" sz="1800" baseline="-25000" dirty="0">
                <a:solidFill>
                  <a:schemeClr val="bg1"/>
                </a:solidFill>
                <a:latin typeface="Calibri" panose="020F0502020204030204" pitchFamily="34" charset="0"/>
              </a:rPr>
              <a:t>j</a:t>
            </a:r>
          </a:p>
        </p:txBody>
      </p:sp>
      <mc:AlternateContent xmlns:mc="http://schemas.openxmlformats.org/markup-compatibility/2006" xmlns:a14="http://schemas.microsoft.com/office/drawing/2010/main">
        <mc:Choice Requires="a14">
          <p:sp>
            <p:nvSpPr>
              <p:cNvPr id="214" name="Text Box 191">
                <a:extLst>
                  <a:ext uri="{FF2B5EF4-FFF2-40B4-BE49-F238E27FC236}">
                    <a16:creationId xmlns:a16="http://schemas.microsoft.com/office/drawing/2014/main" id="{B5C4EBDC-A71B-4818-85AC-2BCF787960AB}"/>
                  </a:ext>
                </a:extLst>
              </p:cNvPr>
              <p:cNvSpPr txBox="1">
                <a:spLocks noChangeArrowheads="1"/>
              </p:cNvSpPr>
              <p:nvPr/>
            </p:nvSpPr>
            <p:spPr bwMode="auto">
              <a:xfrm>
                <a:off x="1017929" y="4231503"/>
                <a:ext cx="3707947"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r>
                  <a:rPr lang="fr-FR" altLang="fr-FR" sz="1800" dirty="0">
                    <a:solidFill>
                      <a:schemeClr val="accent2">
                        <a:lumMod val="60000"/>
                        <a:lumOff val="40000"/>
                      </a:schemeClr>
                    </a:solidFill>
                    <a:latin typeface="Calibri" panose="020F0502020204030204" pitchFamily="34" charset="0"/>
                  </a:rPr>
                  <a:t>Masse volumique : </a:t>
                </a:r>
                <a14:m>
                  <m:oMath xmlns:m="http://schemas.openxmlformats.org/officeDocument/2006/math">
                    <m:r>
                      <m:rPr>
                        <m:nor/>
                      </m:rPr>
                      <a:rPr lang="fr-FR" altLang="fr-FR" sz="1800" dirty="0">
                        <a:solidFill>
                          <a:schemeClr val="accent2">
                            <a:lumMod val="60000"/>
                            <a:lumOff val="40000"/>
                          </a:schemeClr>
                        </a:solidFill>
                        <a:latin typeface="Symbol" panose="05050102010706020507" pitchFamily="18" charset="2"/>
                      </a:rPr>
                      <m:t>r</m:t>
                    </m:r>
                  </m:oMath>
                </a14:m>
                <a:r>
                  <a:rPr lang="fr-FR" altLang="fr-FR" sz="1800" baseline="-25000" dirty="0">
                    <a:solidFill>
                      <a:schemeClr val="accent2">
                        <a:lumMod val="60000"/>
                        <a:lumOff val="40000"/>
                      </a:schemeClr>
                    </a:solidFill>
                    <a:latin typeface="Calibri" panose="020F0502020204030204" pitchFamily="34" charset="0"/>
                  </a:rPr>
                  <a:t>j</a:t>
                </a:r>
              </a:p>
            </p:txBody>
          </p:sp>
        </mc:Choice>
        <mc:Fallback xmlns="">
          <p:sp>
            <p:nvSpPr>
              <p:cNvPr id="214" name="Text Box 191">
                <a:extLst>
                  <a:ext uri="{FF2B5EF4-FFF2-40B4-BE49-F238E27FC236}">
                    <a16:creationId xmlns:a16="http://schemas.microsoft.com/office/drawing/2014/main" id="{B5C4EBDC-A71B-4818-85AC-2BCF787960AB}"/>
                  </a:ext>
                </a:extLst>
              </p:cNvPr>
              <p:cNvSpPr txBox="1">
                <a:spLocks noRot="1" noChangeAspect="1" noMove="1" noResize="1" noEditPoints="1" noAdjustHandles="1" noChangeArrowheads="1" noChangeShapeType="1" noTextEdit="1"/>
              </p:cNvSpPr>
              <p:nvPr/>
            </p:nvSpPr>
            <p:spPr bwMode="auto">
              <a:xfrm>
                <a:off x="1017929" y="4231503"/>
                <a:ext cx="3707947" cy="369332"/>
              </a:xfrm>
              <a:prstGeom prst="rect">
                <a:avLst/>
              </a:prstGeom>
              <a:blipFill>
                <a:blip r:embed="rId7"/>
                <a:stretch>
                  <a:fillRect l="-1480" t="-8197" b="-2459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
        <p:nvSpPr>
          <p:cNvPr id="215" name="Text Box 191">
            <a:extLst>
              <a:ext uri="{FF2B5EF4-FFF2-40B4-BE49-F238E27FC236}">
                <a16:creationId xmlns:a16="http://schemas.microsoft.com/office/drawing/2014/main" id="{6537B311-4205-459F-8614-E7A05C7F9795}"/>
              </a:ext>
            </a:extLst>
          </p:cNvPr>
          <p:cNvSpPr txBox="1">
            <a:spLocks noChangeArrowheads="1"/>
          </p:cNvSpPr>
          <p:nvPr/>
        </p:nvSpPr>
        <p:spPr bwMode="auto">
          <a:xfrm>
            <a:off x="1019707" y="3575127"/>
            <a:ext cx="23864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r>
              <a:rPr lang="fr-FR" altLang="fr-FR" sz="1800" dirty="0">
                <a:solidFill>
                  <a:schemeClr val="bg1"/>
                </a:solidFill>
                <a:latin typeface="Calibri" panose="020F0502020204030204" pitchFamily="34" charset="0"/>
              </a:rPr>
              <a:t>Nombre de Reynolds : </a:t>
            </a:r>
            <a:endParaRPr lang="fr-FR" altLang="fr-FR" sz="1800" baseline="-25000" dirty="0">
              <a:solidFill>
                <a:schemeClr val="bg1"/>
              </a:solidFill>
              <a:latin typeface="Calibri" panose="020F0502020204030204" pitchFamily="34" charset="0"/>
            </a:endParaRPr>
          </a:p>
        </p:txBody>
      </p:sp>
      <mc:AlternateContent xmlns:mc="http://schemas.openxmlformats.org/markup-compatibility/2006" xmlns:a14="http://schemas.microsoft.com/office/drawing/2010/main">
        <mc:Choice Requires="a14">
          <p:sp>
            <p:nvSpPr>
              <p:cNvPr id="1036" name="Rectangle 1035">
                <a:extLst>
                  <a:ext uri="{FF2B5EF4-FFF2-40B4-BE49-F238E27FC236}">
                    <a16:creationId xmlns:a16="http://schemas.microsoft.com/office/drawing/2014/main" id="{EB45352D-AFD0-433E-B811-43AA2ABE91D2}"/>
                  </a:ext>
                </a:extLst>
              </p:cNvPr>
              <p:cNvSpPr/>
              <p:nvPr/>
            </p:nvSpPr>
            <p:spPr>
              <a:xfrm>
                <a:off x="3096952" y="3417945"/>
                <a:ext cx="1370696" cy="70378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i="1" smtClean="0">
                              <a:solidFill>
                                <a:schemeClr val="bg1"/>
                              </a:solidFill>
                              <a:latin typeface="Cambria Math" panose="02040503050406030204" pitchFamily="18" charset="0"/>
                            </a:rPr>
                          </m:ctrlPr>
                        </m:sSubPr>
                        <m:e>
                          <m:r>
                            <m:rPr>
                              <m:sty m:val="p"/>
                            </m:rPr>
                            <a:rPr lang="en-GB">
                              <a:solidFill>
                                <a:schemeClr val="bg1"/>
                              </a:solidFill>
                              <a:latin typeface="Cambria Math" panose="02040503050406030204" pitchFamily="18" charset="0"/>
                            </a:rPr>
                            <m:t>R</m:t>
                          </m:r>
                          <m:r>
                            <m:rPr>
                              <m:sty m:val="p"/>
                            </m:rPr>
                            <a:rPr lang="en-GB" i="0">
                              <a:solidFill>
                                <a:schemeClr val="bg1"/>
                              </a:solidFill>
                              <a:latin typeface="Cambria Math" panose="02040503050406030204" pitchFamily="18" charset="0"/>
                            </a:rPr>
                            <m:t>e</m:t>
                          </m:r>
                        </m:e>
                        <m:sub>
                          <m:r>
                            <m:rPr>
                              <m:sty m:val="p"/>
                            </m:rPr>
                            <a:rPr lang="en-GB" i="0">
                              <a:solidFill>
                                <a:schemeClr val="bg1"/>
                              </a:solidFill>
                              <a:latin typeface="Cambria Math" panose="02040503050406030204" pitchFamily="18" charset="0"/>
                            </a:rPr>
                            <m:t>j</m:t>
                          </m:r>
                        </m:sub>
                      </m:sSub>
                      <m:r>
                        <a:rPr lang="en-GB" i="0">
                          <a:solidFill>
                            <a:schemeClr val="bg1"/>
                          </a:solidFill>
                          <a:latin typeface="Cambria Math" panose="02040503050406030204" pitchFamily="18" charset="0"/>
                        </a:rPr>
                        <m:t>=</m:t>
                      </m:r>
                      <m:f>
                        <m:fPr>
                          <m:ctrlPr>
                            <a:rPr lang="en-GB" i="1">
                              <a:solidFill>
                                <a:schemeClr val="bg1"/>
                              </a:solidFill>
                              <a:latin typeface="Cambria Math" panose="02040503050406030204" pitchFamily="18" charset="0"/>
                            </a:rPr>
                          </m:ctrlPr>
                        </m:fPr>
                        <m:num>
                          <m:r>
                            <a:rPr lang="en-GB" i="0">
                              <a:solidFill>
                                <a:schemeClr val="bg1"/>
                              </a:solidFill>
                              <a:latin typeface="Cambria Math" panose="02040503050406030204" pitchFamily="18" charset="0"/>
                            </a:rPr>
                            <m:t> </m:t>
                          </m:r>
                          <m:sSub>
                            <m:sSubPr>
                              <m:ctrlPr>
                                <a:rPr lang="en-GB" i="1">
                                  <a:solidFill>
                                    <a:schemeClr val="bg1"/>
                                  </a:solidFill>
                                  <a:latin typeface="Cambria Math" panose="02040503050406030204" pitchFamily="18" charset="0"/>
                                </a:rPr>
                              </m:ctrlPr>
                            </m:sSubPr>
                            <m:e>
                              <m:r>
                                <m:rPr>
                                  <m:sty m:val="p"/>
                                </m:rPr>
                                <a:rPr lang="en-GB" i="0">
                                  <a:solidFill>
                                    <a:schemeClr val="bg1"/>
                                  </a:solidFill>
                                  <a:latin typeface="Cambria Math" panose="02040503050406030204" pitchFamily="18" charset="0"/>
                                </a:rPr>
                                <m:t>U</m:t>
                              </m:r>
                            </m:e>
                            <m:sub>
                              <m:r>
                                <m:rPr>
                                  <m:sty m:val="p"/>
                                </m:rPr>
                                <a:rPr lang="en-GB" i="0">
                                  <a:solidFill>
                                    <a:schemeClr val="bg1"/>
                                  </a:solidFill>
                                  <a:latin typeface="Cambria Math" panose="02040503050406030204" pitchFamily="18" charset="0"/>
                                </a:rPr>
                                <m:t>j</m:t>
                              </m:r>
                              <m:r>
                                <a:rPr lang="en-GB" i="0">
                                  <a:solidFill>
                                    <a:schemeClr val="bg1"/>
                                  </a:solidFill>
                                  <a:latin typeface="Cambria Math" panose="02040503050406030204" pitchFamily="18" charset="0"/>
                                </a:rPr>
                                <m:t> </m:t>
                              </m:r>
                            </m:sub>
                          </m:sSub>
                          <m:sSub>
                            <m:sSubPr>
                              <m:ctrlPr>
                                <a:rPr lang="en-GB" i="1">
                                  <a:solidFill>
                                    <a:schemeClr val="bg1"/>
                                  </a:solidFill>
                                  <a:latin typeface="Cambria Math" panose="02040503050406030204" pitchFamily="18" charset="0"/>
                                </a:rPr>
                              </m:ctrlPr>
                            </m:sSubPr>
                            <m:e>
                              <m:r>
                                <m:rPr>
                                  <m:sty m:val="p"/>
                                </m:rPr>
                                <a:rPr lang="en-GB" i="0">
                                  <a:solidFill>
                                    <a:schemeClr val="bg1"/>
                                  </a:solidFill>
                                  <a:latin typeface="Cambria Math" panose="02040503050406030204" pitchFamily="18" charset="0"/>
                                </a:rPr>
                                <m:t>D</m:t>
                              </m:r>
                            </m:e>
                            <m:sub>
                              <m:r>
                                <m:rPr>
                                  <m:sty m:val="p"/>
                                </m:rPr>
                                <a:rPr lang="en-GB" i="0">
                                  <a:solidFill>
                                    <a:schemeClr val="bg1"/>
                                  </a:solidFill>
                                  <a:latin typeface="Cambria Math" panose="02040503050406030204" pitchFamily="18" charset="0"/>
                                </a:rPr>
                                <m:t>j</m:t>
                              </m:r>
                            </m:sub>
                          </m:sSub>
                        </m:num>
                        <m:den>
                          <m:sSub>
                            <m:sSubPr>
                              <m:ctrlPr>
                                <a:rPr lang="en-GB" i="1">
                                  <a:solidFill>
                                    <a:schemeClr val="bg1"/>
                                  </a:solidFill>
                                  <a:latin typeface="Cambria Math" panose="02040503050406030204" pitchFamily="18" charset="0"/>
                                </a:rPr>
                              </m:ctrlPr>
                            </m:sSubPr>
                            <m:e>
                              <m:r>
                                <m:rPr>
                                  <m:sty m:val="p"/>
                                </m:rPr>
                                <a:rPr lang="en-GB" i="0">
                                  <a:solidFill>
                                    <a:schemeClr val="bg1"/>
                                  </a:solidFill>
                                  <a:latin typeface="Cambria Math" panose="02040503050406030204" pitchFamily="18" charset="0"/>
                                </a:rPr>
                                <m:t>υ</m:t>
                              </m:r>
                            </m:e>
                            <m:sub>
                              <m:r>
                                <m:rPr>
                                  <m:sty m:val="p"/>
                                </m:rPr>
                                <a:rPr lang="en-GB" i="0">
                                  <a:solidFill>
                                    <a:schemeClr val="bg1"/>
                                  </a:solidFill>
                                  <a:latin typeface="Cambria Math" panose="02040503050406030204" pitchFamily="18" charset="0"/>
                                </a:rPr>
                                <m:t>j</m:t>
                              </m:r>
                            </m:sub>
                          </m:sSub>
                        </m:den>
                      </m:f>
                    </m:oMath>
                  </m:oMathPara>
                </a14:m>
                <a:endParaRPr lang="en-GB" dirty="0">
                  <a:solidFill>
                    <a:schemeClr val="bg1"/>
                  </a:solidFill>
                </a:endParaRPr>
              </a:p>
            </p:txBody>
          </p:sp>
        </mc:Choice>
        <mc:Fallback xmlns="">
          <p:sp>
            <p:nvSpPr>
              <p:cNvPr id="1036" name="Rectangle 1035">
                <a:extLst>
                  <a:ext uri="{FF2B5EF4-FFF2-40B4-BE49-F238E27FC236}">
                    <a16:creationId xmlns:a16="http://schemas.microsoft.com/office/drawing/2014/main" id="{EB45352D-AFD0-433E-B811-43AA2ABE91D2}"/>
                  </a:ext>
                </a:extLst>
              </p:cNvPr>
              <p:cNvSpPr>
                <a:spLocks noRot="1" noChangeAspect="1" noMove="1" noResize="1" noEditPoints="1" noAdjustHandles="1" noChangeArrowheads="1" noChangeShapeType="1" noTextEdit="1"/>
              </p:cNvSpPr>
              <p:nvPr/>
            </p:nvSpPr>
            <p:spPr>
              <a:xfrm>
                <a:off x="3096952" y="3417945"/>
                <a:ext cx="1370696" cy="703782"/>
              </a:xfrm>
              <a:prstGeom prst="rect">
                <a:avLst/>
              </a:prstGeom>
              <a:blipFill>
                <a:blip r:embed="rId8"/>
                <a:stretch>
                  <a:fillRect/>
                </a:stretch>
              </a:blipFill>
            </p:spPr>
            <p:txBody>
              <a:bodyPr/>
              <a:lstStyle/>
              <a:p>
                <a:r>
                  <a:rPr lang="en-GB">
                    <a:noFill/>
                  </a:rPr>
                  <a:t> </a:t>
                </a:r>
              </a:p>
            </p:txBody>
          </p:sp>
        </mc:Fallback>
      </mc:AlternateContent>
      <p:sp>
        <p:nvSpPr>
          <p:cNvPr id="220" name="Text Box 191">
            <a:extLst>
              <a:ext uri="{FF2B5EF4-FFF2-40B4-BE49-F238E27FC236}">
                <a16:creationId xmlns:a16="http://schemas.microsoft.com/office/drawing/2014/main" id="{91B3B188-80FC-459B-9E59-518B40215FF4}"/>
              </a:ext>
            </a:extLst>
          </p:cNvPr>
          <p:cNvSpPr txBox="1">
            <a:spLocks noChangeArrowheads="1"/>
          </p:cNvSpPr>
          <p:nvPr/>
        </p:nvSpPr>
        <p:spPr bwMode="auto">
          <a:xfrm>
            <a:off x="1019707" y="4833351"/>
            <a:ext cx="22187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r>
              <a:rPr lang="fr-FR" altLang="fr-FR" sz="1800" dirty="0">
                <a:solidFill>
                  <a:schemeClr val="accent2">
                    <a:lumMod val="60000"/>
                    <a:lumOff val="40000"/>
                  </a:schemeClr>
                </a:solidFill>
                <a:latin typeface="Calibri" panose="020F0502020204030204" pitchFamily="34" charset="0"/>
              </a:rPr>
              <a:t>Nombre de Froude : </a:t>
            </a:r>
            <a:endParaRPr lang="fr-FR" altLang="fr-FR" sz="1800" baseline="-25000" dirty="0">
              <a:solidFill>
                <a:schemeClr val="accent2">
                  <a:lumMod val="60000"/>
                  <a:lumOff val="40000"/>
                </a:schemeClr>
              </a:solidFill>
              <a:latin typeface="Calibri" panose="020F0502020204030204" pitchFamily="34" charset="0"/>
            </a:endParaRPr>
          </a:p>
        </p:txBody>
      </p:sp>
      <mc:AlternateContent xmlns:mc="http://schemas.openxmlformats.org/markup-compatibility/2006" xmlns:a14="http://schemas.microsoft.com/office/drawing/2010/main">
        <mc:Choice Requires="a14">
          <p:sp>
            <p:nvSpPr>
              <p:cNvPr id="1038" name="Rectangle 1037">
                <a:extLst>
                  <a:ext uri="{FF2B5EF4-FFF2-40B4-BE49-F238E27FC236}">
                    <a16:creationId xmlns:a16="http://schemas.microsoft.com/office/drawing/2014/main" id="{BF9EF4FD-9753-4C60-8225-B41C080FB22F}"/>
                  </a:ext>
                </a:extLst>
              </p:cNvPr>
              <p:cNvSpPr/>
              <p:nvPr/>
            </p:nvSpPr>
            <p:spPr>
              <a:xfrm>
                <a:off x="2903556" y="4633267"/>
                <a:ext cx="2034468" cy="7607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i="1" smtClean="0">
                              <a:solidFill>
                                <a:schemeClr val="accent2">
                                  <a:lumMod val="60000"/>
                                  <a:lumOff val="40000"/>
                                </a:schemeClr>
                              </a:solidFill>
                              <a:latin typeface="Cambria Math" panose="02040503050406030204" pitchFamily="18" charset="0"/>
                            </a:rPr>
                          </m:ctrlPr>
                        </m:sSubPr>
                        <m:e>
                          <m:r>
                            <m:rPr>
                              <m:sty m:val="p"/>
                            </m:rPr>
                            <a:rPr lang="en-GB">
                              <a:solidFill>
                                <a:schemeClr val="accent2">
                                  <a:lumMod val="60000"/>
                                  <a:lumOff val="40000"/>
                                </a:schemeClr>
                              </a:solidFill>
                              <a:latin typeface="Cambria Math" panose="02040503050406030204" pitchFamily="18" charset="0"/>
                            </a:rPr>
                            <m:t>F</m:t>
                          </m:r>
                          <m:r>
                            <m:rPr>
                              <m:sty m:val="p"/>
                            </m:rPr>
                            <a:rPr lang="en-GB" i="0">
                              <a:solidFill>
                                <a:schemeClr val="accent2">
                                  <a:lumMod val="60000"/>
                                  <a:lumOff val="40000"/>
                                </a:schemeClr>
                              </a:solidFill>
                              <a:latin typeface="Cambria Math" panose="02040503050406030204" pitchFamily="18" charset="0"/>
                            </a:rPr>
                            <m:t>r</m:t>
                          </m:r>
                        </m:e>
                        <m:sub>
                          <m:r>
                            <m:rPr>
                              <m:sty m:val="p"/>
                            </m:rPr>
                            <a:rPr lang="en-GB" i="0">
                              <a:solidFill>
                                <a:schemeClr val="accent2">
                                  <a:lumMod val="60000"/>
                                  <a:lumOff val="40000"/>
                                </a:schemeClr>
                              </a:solidFill>
                              <a:latin typeface="Cambria Math" panose="02040503050406030204" pitchFamily="18" charset="0"/>
                            </a:rPr>
                            <m:t>j</m:t>
                          </m:r>
                        </m:sub>
                      </m:sSub>
                      <m:r>
                        <a:rPr lang="en-GB" i="0">
                          <a:solidFill>
                            <a:schemeClr val="accent2">
                              <a:lumMod val="60000"/>
                              <a:lumOff val="40000"/>
                            </a:schemeClr>
                          </a:solidFill>
                          <a:latin typeface="Cambria Math" panose="02040503050406030204" pitchFamily="18" charset="0"/>
                        </a:rPr>
                        <m:t>=</m:t>
                      </m:r>
                      <m:f>
                        <m:fPr>
                          <m:ctrlPr>
                            <a:rPr lang="en-GB" i="1">
                              <a:solidFill>
                                <a:schemeClr val="accent2">
                                  <a:lumMod val="60000"/>
                                  <a:lumOff val="40000"/>
                                </a:schemeClr>
                              </a:solidFill>
                              <a:latin typeface="Cambria Math" panose="02040503050406030204" pitchFamily="18" charset="0"/>
                            </a:rPr>
                          </m:ctrlPr>
                        </m:fPr>
                        <m:num>
                          <m:sSub>
                            <m:sSubPr>
                              <m:ctrlPr>
                                <a:rPr lang="en-GB" i="1">
                                  <a:solidFill>
                                    <a:schemeClr val="accent2">
                                      <a:lumMod val="60000"/>
                                      <a:lumOff val="40000"/>
                                    </a:schemeClr>
                                  </a:solidFill>
                                  <a:latin typeface="Cambria Math" panose="02040503050406030204" pitchFamily="18" charset="0"/>
                                </a:rPr>
                              </m:ctrlPr>
                            </m:sSubPr>
                            <m:e>
                              <m:r>
                                <m:rPr>
                                  <m:sty m:val="p"/>
                                </m:rPr>
                                <a:rPr lang="en-GB" i="0">
                                  <a:solidFill>
                                    <a:schemeClr val="accent2">
                                      <a:lumMod val="60000"/>
                                      <a:lumOff val="40000"/>
                                    </a:schemeClr>
                                  </a:solidFill>
                                  <a:latin typeface="Cambria Math" panose="02040503050406030204" pitchFamily="18" charset="0"/>
                                </a:rPr>
                                <m:t>ρ</m:t>
                              </m:r>
                            </m:e>
                            <m:sub>
                              <m:r>
                                <m:rPr>
                                  <m:sty m:val="p"/>
                                </m:rPr>
                                <a:rPr lang="en-GB" i="0">
                                  <a:solidFill>
                                    <a:schemeClr val="accent2">
                                      <a:lumMod val="60000"/>
                                      <a:lumOff val="40000"/>
                                    </a:schemeClr>
                                  </a:solidFill>
                                  <a:latin typeface="Cambria Math" panose="02040503050406030204" pitchFamily="18" charset="0"/>
                                </a:rPr>
                                <m:t>j</m:t>
                              </m:r>
                            </m:sub>
                          </m:sSub>
                          <m:r>
                            <a:rPr lang="en-GB" i="0">
                              <a:solidFill>
                                <a:schemeClr val="accent2">
                                  <a:lumMod val="60000"/>
                                  <a:lumOff val="40000"/>
                                </a:schemeClr>
                              </a:solidFill>
                              <a:latin typeface="Cambria Math" panose="02040503050406030204" pitchFamily="18" charset="0"/>
                            </a:rPr>
                            <m:t> </m:t>
                          </m:r>
                          <m:sSub>
                            <m:sSubPr>
                              <m:ctrlPr>
                                <a:rPr lang="en-GB" i="1">
                                  <a:solidFill>
                                    <a:schemeClr val="accent2">
                                      <a:lumMod val="60000"/>
                                      <a:lumOff val="40000"/>
                                    </a:schemeClr>
                                  </a:solidFill>
                                  <a:latin typeface="Cambria Math" panose="02040503050406030204" pitchFamily="18" charset="0"/>
                                </a:rPr>
                              </m:ctrlPr>
                            </m:sSubPr>
                            <m:e>
                              <m:r>
                                <m:rPr>
                                  <m:sty m:val="p"/>
                                </m:rPr>
                                <a:rPr lang="en-GB" i="0">
                                  <a:solidFill>
                                    <a:schemeClr val="accent2">
                                      <a:lumMod val="60000"/>
                                      <a:lumOff val="40000"/>
                                    </a:schemeClr>
                                  </a:solidFill>
                                  <a:latin typeface="Cambria Math" panose="02040503050406030204" pitchFamily="18" charset="0"/>
                                </a:rPr>
                                <m:t>U</m:t>
                              </m:r>
                            </m:e>
                            <m:sub>
                              <m:r>
                                <m:rPr>
                                  <m:sty m:val="p"/>
                                </m:rPr>
                                <a:rPr lang="en-GB" i="0">
                                  <a:solidFill>
                                    <a:schemeClr val="accent2">
                                      <a:lumMod val="60000"/>
                                      <a:lumOff val="40000"/>
                                    </a:schemeClr>
                                  </a:solidFill>
                                  <a:latin typeface="Cambria Math" panose="02040503050406030204" pitchFamily="18" charset="0"/>
                                </a:rPr>
                                <m:t>j</m:t>
                              </m:r>
                            </m:sub>
                          </m:sSub>
                          <m:r>
                            <a:rPr lang="en-GB" i="0">
                              <a:solidFill>
                                <a:schemeClr val="accent2">
                                  <a:lumMod val="60000"/>
                                  <a:lumOff val="40000"/>
                                </a:schemeClr>
                              </a:solidFill>
                              <a:latin typeface="Cambria Math" panose="02040503050406030204" pitchFamily="18" charset="0"/>
                            </a:rPr>
                            <m:t>²</m:t>
                          </m:r>
                        </m:num>
                        <m:den>
                          <m:d>
                            <m:dPr>
                              <m:begChr m:val="|"/>
                              <m:endChr m:val="|"/>
                              <m:ctrlPr>
                                <a:rPr lang="en-GB" i="1">
                                  <a:solidFill>
                                    <a:schemeClr val="accent2">
                                      <a:lumMod val="60000"/>
                                      <a:lumOff val="40000"/>
                                    </a:schemeClr>
                                  </a:solidFill>
                                  <a:latin typeface="Cambria Math" panose="02040503050406030204" pitchFamily="18" charset="0"/>
                                </a:rPr>
                              </m:ctrlPr>
                            </m:dPr>
                            <m:e>
                              <m:sSub>
                                <m:sSubPr>
                                  <m:ctrlPr>
                                    <a:rPr lang="en-GB" i="1">
                                      <a:solidFill>
                                        <a:schemeClr val="accent2">
                                          <a:lumMod val="60000"/>
                                          <a:lumOff val="40000"/>
                                        </a:schemeClr>
                                      </a:solidFill>
                                      <a:latin typeface="Cambria Math" panose="02040503050406030204" pitchFamily="18" charset="0"/>
                                    </a:rPr>
                                  </m:ctrlPr>
                                </m:sSubPr>
                                <m:e>
                                  <m:r>
                                    <m:rPr>
                                      <m:sty m:val="p"/>
                                    </m:rPr>
                                    <a:rPr lang="en-GB" i="0">
                                      <a:solidFill>
                                        <a:schemeClr val="accent2">
                                          <a:lumMod val="60000"/>
                                          <a:lumOff val="40000"/>
                                        </a:schemeClr>
                                      </a:solidFill>
                                      <a:latin typeface="Cambria Math" panose="02040503050406030204" pitchFamily="18" charset="0"/>
                                    </a:rPr>
                                    <m:t>ρ</m:t>
                                  </m:r>
                                </m:e>
                                <m:sub>
                                  <m:r>
                                    <m:rPr>
                                      <m:sty m:val="p"/>
                                    </m:rPr>
                                    <a:rPr lang="en-GB" i="0">
                                      <a:solidFill>
                                        <a:schemeClr val="accent2">
                                          <a:lumMod val="60000"/>
                                          <a:lumOff val="40000"/>
                                        </a:schemeClr>
                                      </a:solidFill>
                                      <a:latin typeface="Cambria Math" panose="02040503050406030204" pitchFamily="18" charset="0"/>
                                    </a:rPr>
                                    <m:t>j</m:t>
                                  </m:r>
                                </m:sub>
                              </m:sSub>
                              <m:r>
                                <a:rPr lang="en-GB" i="0">
                                  <a:solidFill>
                                    <a:schemeClr val="accent2">
                                      <a:lumMod val="60000"/>
                                      <a:lumOff val="40000"/>
                                    </a:schemeClr>
                                  </a:solidFill>
                                  <a:latin typeface="Cambria Math" panose="02040503050406030204" pitchFamily="18" charset="0"/>
                                </a:rPr>
                                <m:t>−</m:t>
                              </m:r>
                              <m:sSub>
                                <m:sSubPr>
                                  <m:ctrlPr>
                                    <a:rPr lang="en-GB" i="1">
                                      <a:solidFill>
                                        <a:schemeClr val="accent2">
                                          <a:lumMod val="60000"/>
                                          <a:lumOff val="40000"/>
                                        </a:schemeClr>
                                      </a:solidFill>
                                      <a:latin typeface="Cambria Math" panose="02040503050406030204" pitchFamily="18" charset="0"/>
                                    </a:rPr>
                                  </m:ctrlPr>
                                </m:sSubPr>
                                <m:e>
                                  <m:r>
                                    <m:rPr>
                                      <m:sty m:val="p"/>
                                    </m:rPr>
                                    <a:rPr lang="en-GB" i="0">
                                      <a:solidFill>
                                        <a:schemeClr val="accent2">
                                          <a:lumMod val="60000"/>
                                          <a:lumOff val="40000"/>
                                        </a:schemeClr>
                                      </a:solidFill>
                                      <a:latin typeface="Cambria Math" panose="02040503050406030204" pitchFamily="18" charset="0"/>
                                    </a:rPr>
                                    <m:t>ρ</m:t>
                                  </m:r>
                                </m:e>
                                <m:sub>
                                  <m:r>
                                    <m:rPr>
                                      <m:sty m:val="p"/>
                                    </m:rPr>
                                    <a:rPr lang="en-GB" i="0">
                                      <a:solidFill>
                                        <a:schemeClr val="accent2">
                                          <a:lumMod val="60000"/>
                                          <a:lumOff val="40000"/>
                                        </a:schemeClr>
                                      </a:solidFill>
                                      <a:latin typeface="Cambria Math" panose="02040503050406030204" pitchFamily="18" charset="0"/>
                                    </a:rPr>
                                    <m:t>a</m:t>
                                  </m:r>
                                </m:sub>
                              </m:sSub>
                            </m:e>
                          </m:d>
                          <m:r>
                            <m:rPr>
                              <m:sty m:val="p"/>
                            </m:rPr>
                            <a:rPr lang="en-GB" i="0">
                              <a:solidFill>
                                <a:schemeClr val="accent2">
                                  <a:lumMod val="60000"/>
                                  <a:lumOff val="40000"/>
                                </a:schemeClr>
                              </a:solidFill>
                              <a:latin typeface="Cambria Math" panose="02040503050406030204" pitchFamily="18" charset="0"/>
                            </a:rPr>
                            <m:t>g</m:t>
                          </m:r>
                          <m:r>
                            <a:rPr lang="en-GB" i="0">
                              <a:solidFill>
                                <a:schemeClr val="accent2">
                                  <a:lumMod val="60000"/>
                                  <a:lumOff val="40000"/>
                                </a:schemeClr>
                              </a:solidFill>
                              <a:latin typeface="Cambria Math" panose="02040503050406030204" pitchFamily="18" charset="0"/>
                            </a:rPr>
                            <m:t> </m:t>
                          </m:r>
                          <m:sSub>
                            <m:sSubPr>
                              <m:ctrlPr>
                                <a:rPr lang="en-GB" i="1">
                                  <a:solidFill>
                                    <a:schemeClr val="accent2">
                                      <a:lumMod val="60000"/>
                                      <a:lumOff val="40000"/>
                                    </a:schemeClr>
                                  </a:solidFill>
                                  <a:latin typeface="Cambria Math" panose="02040503050406030204" pitchFamily="18" charset="0"/>
                                </a:rPr>
                              </m:ctrlPr>
                            </m:sSubPr>
                            <m:e>
                              <m:r>
                                <m:rPr>
                                  <m:sty m:val="p"/>
                                </m:rPr>
                                <a:rPr lang="en-GB" i="0">
                                  <a:solidFill>
                                    <a:schemeClr val="accent2">
                                      <a:lumMod val="60000"/>
                                      <a:lumOff val="40000"/>
                                    </a:schemeClr>
                                  </a:solidFill>
                                  <a:latin typeface="Cambria Math" panose="02040503050406030204" pitchFamily="18" charset="0"/>
                                </a:rPr>
                                <m:t>D</m:t>
                              </m:r>
                            </m:e>
                            <m:sub>
                              <m:r>
                                <m:rPr>
                                  <m:sty m:val="p"/>
                                </m:rPr>
                                <a:rPr lang="en-GB" i="0">
                                  <a:solidFill>
                                    <a:schemeClr val="accent2">
                                      <a:lumMod val="60000"/>
                                      <a:lumOff val="40000"/>
                                    </a:schemeClr>
                                  </a:solidFill>
                                  <a:latin typeface="Cambria Math" panose="02040503050406030204" pitchFamily="18" charset="0"/>
                                </a:rPr>
                                <m:t>j</m:t>
                              </m:r>
                            </m:sub>
                          </m:sSub>
                        </m:den>
                      </m:f>
                    </m:oMath>
                  </m:oMathPara>
                </a14:m>
                <a:endParaRPr lang="en-GB" dirty="0">
                  <a:solidFill>
                    <a:schemeClr val="accent2">
                      <a:lumMod val="60000"/>
                      <a:lumOff val="40000"/>
                    </a:schemeClr>
                  </a:solidFill>
                </a:endParaRPr>
              </a:p>
            </p:txBody>
          </p:sp>
        </mc:Choice>
        <mc:Fallback xmlns="">
          <p:sp>
            <p:nvSpPr>
              <p:cNvPr id="1038" name="Rectangle 1037">
                <a:extLst>
                  <a:ext uri="{FF2B5EF4-FFF2-40B4-BE49-F238E27FC236}">
                    <a16:creationId xmlns:a16="http://schemas.microsoft.com/office/drawing/2014/main" id="{BF9EF4FD-9753-4C60-8225-B41C080FB22F}"/>
                  </a:ext>
                </a:extLst>
              </p:cNvPr>
              <p:cNvSpPr>
                <a:spLocks noRot="1" noChangeAspect="1" noMove="1" noResize="1" noEditPoints="1" noAdjustHandles="1" noChangeArrowheads="1" noChangeShapeType="1" noTextEdit="1"/>
              </p:cNvSpPr>
              <p:nvPr/>
            </p:nvSpPr>
            <p:spPr>
              <a:xfrm>
                <a:off x="2903556" y="4633267"/>
                <a:ext cx="2034468" cy="760786"/>
              </a:xfrm>
              <a:prstGeom prst="rect">
                <a:avLst/>
              </a:prstGeom>
              <a:blipFill>
                <a:blip r:embed="rId9"/>
                <a:stretch>
                  <a:fillRect/>
                </a:stretch>
              </a:blipFill>
            </p:spPr>
            <p:txBody>
              <a:bodyPr/>
              <a:lstStyle/>
              <a:p>
                <a:r>
                  <a:rPr lang="en-GB">
                    <a:noFill/>
                  </a:rPr>
                  <a:t> </a:t>
                </a:r>
              </a:p>
            </p:txBody>
          </p:sp>
        </mc:Fallback>
      </mc:AlternateContent>
      <p:sp>
        <p:nvSpPr>
          <p:cNvPr id="223" name="Text Box 191">
            <a:extLst>
              <a:ext uri="{FF2B5EF4-FFF2-40B4-BE49-F238E27FC236}">
                <a16:creationId xmlns:a16="http://schemas.microsoft.com/office/drawing/2014/main" id="{1A5490EF-B2C1-4892-9F50-A260ECD22477}"/>
              </a:ext>
            </a:extLst>
          </p:cNvPr>
          <p:cNvSpPr txBox="1">
            <a:spLocks noChangeArrowheads="1"/>
          </p:cNvSpPr>
          <p:nvPr/>
        </p:nvSpPr>
        <p:spPr bwMode="auto">
          <a:xfrm>
            <a:off x="1045108" y="1632895"/>
            <a:ext cx="203590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r>
              <a:rPr lang="fr-FR" altLang="fr-FR" sz="1800" dirty="0">
                <a:solidFill>
                  <a:schemeClr val="bg1"/>
                </a:solidFill>
                <a:latin typeface="Calibri" panose="020F0502020204030204" pitchFamily="34" charset="0"/>
              </a:rPr>
              <a:t>Jet libre</a:t>
            </a:r>
            <a:endParaRPr lang="fr-FR" altLang="fr-FR" sz="1800" baseline="-25000" dirty="0">
              <a:solidFill>
                <a:schemeClr val="bg1"/>
              </a:solidFill>
              <a:latin typeface="Calibri" panose="020F0502020204030204" pitchFamily="34" charset="0"/>
            </a:endParaRPr>
          </a:p>
        </p:txBody>
      </p:sp>
      <p:sp>
        <p:nvSpPr>
          <p:cNvPr id="224" name="Text Box 191">
            <a:extLst>
              <a:ext uri="{FF2B5EF4-FFF2-40B4-BE49-F238E27FC236}">
                <a16:creationId xmlns:a16="http://schemas.microsoft.com/office/drawing/2014/main" id="{0F8DCAAC-6FBF-48DA-A463-EA20CBA59755}"/>
              </a:ext>
            </a:extLst>
          </p:cNvPr>
          <p:cNvSpPr txBox="1">
            <a:spLocks noChangeArrowheads="1"/>
          </p:cNvSpPr>
          <p:nvPr/>
        </p:nvSpPr>
        <p:spPr bwMode="auto">
          <a:xfrm>
            <a:off x="1049582" y="2250580"/>
            <a:ext cx="37079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r>
              <a:rPr lang="fr-FR" altLang="fr-FR" sz="1800" dirty="0">
                <a:solidFill>
                  <a:schemeClr val="bg1"/>
                </a:solidFill>
                <a:latin typeface="Calibri" panose="020F0502020204030204" pitchFamily="34" charset="0"/>
              </a:rPr>
              <a:t>Effets de compressibilité négligeables</a:t>
            </a:r>
            <a:endParaRPr lang="fr-FR" altLang="fr-FR" sz="1800" baseline="-25000" dirty="0">
              <a:solidFill>
                <a:schemeClr val="bg1"/>
              </a:solidFill>
              <a:latin typeface="Calibri" panose="020F0502020204030204" pitchFamily="34" charset="0"/>
            </a:endParaRPr>
          </a:p>
        </p:txBody>
      </p:sp>
      <p:sp>
        <p:nvSpPr>
          <p:cNvPr id="45" name="Forme libre : forme 44">
            <a:extLst>
              <a:ext uri="{FF2B5EF4-FFF2-40B4-BE49-F238E27FC236}">
                <a16:creationId xmlns:a16="http://schemas.microsoft.com/office/drawing/2014/main" id="{BE3F56BE-8D41-4643-A5A1-AE4BD3691C91}"/>
              </a:ext>
            </a:extLst>
          </p:cNvPr>
          <p:cNvSpPr/>
          <p:nvPr/>
        </p:nvSpPr>
        <p:spPr>
          <a:xfrm>
            <a:off x="8479981" y="2048156"/>
            <a:ext cx="788663" cy="431400"/>
          </a:xfrm>
          <a:custGeom>
            <a:avLst/>
            <a:gdLst>
              <a:gd name="connsiteX0" fmla="*/ 1219200 w 1219200"/>
              <a:gd name="connsiteY0" fmla="*/ 3147 h 431400"/>
              <a:gd name="connsiteX1" fmla="*/ 883920 w 1219200"/>
              <a:gd name="connsiteY1" fmla="*/ 53947 h 431400"/>
              <a:gd name="connsiteX2" fmla="*/ 330200 w 1219200"/>
              <a:gd name="connsiteY2" fmla="*/ 373987 h 431400"/>
              <a:gd name="connsiteX3" fmla="*/ 0 w 1219200"/>
              <a:gd name="connsiteY3" fmla="*/ 429867 h 431400"/>
            </a:gdLst>
            <a:ahLst/>
            <a:cxnLst>
              <a:cxn ang="0">
                <a:pos x="connsiteX0" y="connsiteY0"/>
              </a:cxn>
              <a:cxn ang="0">
                <a:pos x="connsiteX1" y="connsiteY1"/>
              </a:cxn>
              <a:cxn ang="0">
                <a:pos x="connsiteX2" y="connsiteY2"/>
              </a:cxn>
              <a:cxn ang="0">
                <a:pos x="connsiteX3" y="connsiteY3"/>
              </a:cxn>
            </a:cxnLst>
            <a:rect l="l" t="t" r="r" b="b"/>
            <a:pathLst>
              <a:path w="1219200" h="431400">
                <a:moveTo>
                  <a:pt x="1219200" y="3147"/>
                </a:moveTo>
                <a:cubicBezTo>
                  <a:pt x="1125643" y="-2357"/>
                  <a:pt x="1032087" y="-7860"/>
                  <a:pt x="883920" y="53947"/>
                </a:cubicBezTo>
                <a:cubicBezTo>
                  <a:pt x="735753" y="115754"/>
                  <a:pt x="477520" y="311334"/>
                  <a:pt x="330200" y="373987"/>
                </a:cubicBezTo>
                <a:cubicBezTo>
                  <a:pt x="182880" y="436640"/>
                  <a:pt x="91440" y="433253"/>
                  <a:pt x="0" y="429867"/>
                </a:cubicBezTo>
              </a:path>
            </a:pathLst>
          </a:custGeom>
          <a:noFill/>
          <a:ln>
            <a:solidFill>
              <a:schemeClr val="accent2">
                <a:lumMod val="60000"/>
                <a:lumOff val="40000"/>
              </a:schemeClr>
            </a:solidFill>
          </a:ln>
          <a:scene3d>
            <a:camera prst="orthographicFront">
              <a:rot lat="108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6" name="ZoneTexte 45">
            <a:extLst>
              <a:ext uri="{FF2B5EF4-FFF2-40B4-BE49-F238E27FC236}">
                <a16:creationId xmlns:a16="http://schemas.microsoft.com/office/drawing/2014/main" id="{1A25E6E8-BE3E-438F-B733-35D2EFBEFD55}"/>
              </a:ext>
            </a:extLst>
          </p:cNvPr>
          <p:cNvSpPr txBox="1"/>
          <p:nvPr/>
        </p:nvSpPr>
        <p:spPr>
          <a:xfrm>
            <a:off x="8311217" y="1749240"/>
            <a:ext cx="508592" cy="307777"/>
          </a:xfrm>
          <a:prstGeom prst="rect">
            <a:avLst/>
          </a:prstGeom>
          <a:noFill/>
        </p:spPr>
        <p:txBody>
          <a:bodyPr wrap="square" rtlCol="0">
            <a:spAutoFit/>
          </a:bodyPr>
          <a:lstStyle/>
          <a:p>
            <a:pPr algn="ctr"/>
            <a:r>
              <a:rPr lang="fr-FR" sz="1400" dirty="0">
                <a:solidFill>
                  <a:schemeClr val="accent2">
                    <a:lumMod val="60000"/>
                    <a:lumOff val="40000"/>
                  </a:schemeClr>
                </a:solidFill>
              </a:rPr>
              <a:t> C</a:t>
            </a:r>
            <a:r>
              <a:rPr lang="fr-FR" sz="1400" baseline="-25000" dirty="0">
                <a:solidFill>
                  <a:schemeClr val="accent2">
                    <a:lumMod val="60000"/>
                    <a:lumOff val="40000"/>
                  </a:schemeClr>
                </a:solidFill>
              </a:rPr>
              <a:t>c</a:t>
            </a:r>
          </a:p>
        </p:txBody>
      </p:sp>
      <mc:AlternateContent xmlns:mc="http://schemas.openxmlformats.org/markup-compatibility/2006" xmlns:a14="http://schemas.microsoft.com/office/drawing/2010/main">
        <mc:Choice Requires="a14">
          <p:sp>
            <p:nvSpPr>
              <p:cNvPr id="47" name="Text Box 191">
                <a:extLst>
                  <a:ext uri="{FF2B5EF4-FFF2-40B4-BE49-F238E27FC236}">
                    <a16:creationId xmlns:a16="http://schemas.microsoft.com/office/drawing/2014/main" id="{7FAB41BA-AE41-4A7D-BFA3-414A62F33DFE}"/>
                  </a:ext>
                </a:extLst>
              </p:cNvPr>
              <p:cNvSpPr txBox="1">
                <a:spLocks noChangeArrowheads="1"/>
              </p:cNvSpPr>
              <p:nvPr/>
            </p:nvSpPr>
            <p:spPr bwMode="auto">
              <a:xfrm>
                <a:off x="1017927" y="5478536"/>
                <a:ext cx="4349089" cy="39504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r>
                  <a:rPr lang="fr-FR" altLang="fr-FR" sz="1800" dirty="0">
                    <a:solidFill>
                      <a:schemeClr val="accent2">
                        <a:lumMod val="60000"/>
                        <a:lumOff val="40000"/>
                      </a:schemeClr>
                    </a:solidFill>
                    <a:latin typeface="Calibri" panose="020F0502020204030204" pitchFamily="34" charset="0"/>
                  </a:rPr>
                  <a:t>Rapport des masses volumiques : S = </a:t>
                </a:r>
                <a14:m>
                  <m:oMath xmlns:m="http://schemas.openxmlformats.org/officeDocument/2006/math">
                    <m:sSub>
                      <m:sSubPr>
                        <m:ctrlPr>
                          <a:rPr lang="en-GB" sz="1800" i="1">
                            <a:solidFill>
                              <a:schemeClr val="accent2">
                                <a:lumMod val="60000"/>
                                <a:lumOff val="40000"/>
                              </a:schemeClr>
                            </a:solidFill>
                            <a:latin typeface="Cambria Math" panose="02040503050406030204" pitchFamily="18" charset="0"/>
                          </a:rPr>
                        </m:ctrlPr>
                      </m:sSubPr>
                      <m:e>
                        <m:r>
                          <m:rPr>
                            <m:sty m:val="p"/>
                          </m:rPr>
                          <a:rPr lang="en-GB" sz="1800">
                            <a:solidFill>
                              <a:schemeClr val="accent2">
                                <a:lumMod val="60000"/>
                                <a:lumOff val="40000"/>
                              </a:schemeClr>
                            </a:solidFill>
                            <a:latin typeface="Cambria Math" panose="02040503050406030204" pitchFamily="18" charset="0"/>
                          </a:rPr>
                          <m:t>ρ</m:t>
                        </m:r>
                      </m:e>
                      <m:sub>
                        <m:r>
                          <m:rPr>
                            <m:sty m:val="p"/>
                          </m:rPr>
                          <a:rPr lang="en-GB" sz="1800">
                            <a:solidFill>
                              <a:schemeClr val="accent2">
                                <a:lumMod val="60000"/>
                                <a:lumOff val="40000"/>
                              </a:schemeClr>
                            </a:solidFill>
                            <a:latin typeface="Cambria Math" panose="02040503050406030204" pitchFamily="18" charset="0"/>
                          </a:rPr>
                          <m:t>j</m:t>
                        </m:r>
                      </m:sub>
                    </m:sSub>
                  </m:oMath>
                </a14:m>
                <a:r>
                  <a:rPr lang="fr-FR" altLang="fr-FR" sz="1800" dirty="0">
                    <a:solidFill>
                      <a:schemeClr val="accent2">
                        <a:lumMod val="60000"/>
                        <a:lumOff val="40000"/>
                      </a:schemeClr>
                    </a:solidFill>
                    <a:latin typeface="Calibri" panose="020F0502020204030204" pitchFamily="34" charset="0"/>
                  </a:rPr>
                  <a:t>/</a:t>
                </a:r>
                <a14:m>
                  <m:oMath xmlns:m="http://schemas.openxmlformats.org/officeDocument/2006/math">
                    <m:sSub>
                      <m:sSubPr>
                        <m:ctrlPr>
                          <a:rPr lang="en-GB" sz="1800" i="1">
                            <a:solidFill>
                              <a:schemeClr val="accent2">
                                <a:lumMod val="60000"/>
                                <a:lumOff val="40000"/>
                              </a:schemeClr>
                            </a:solidFill>
                            <a:latin typeface="Cambria Math" panose="02040503050406030204" pitchFamily="18" charset="0"/>
                          </a:rPr>
                        </m:ctrlPr>
                      </m:sSubPr>
                      <m:e>
                        <m:r>
                          <m:rPr>
                            <m:sty m:val="p"/>
                          </m:rPr>
                          <a:rPr lang="en-GB" sz="1800">
                            <a:solidFill>
                              <a:schemeClr val="accent2">
                                <a:lumMod val="60000"/>
                                <a:lumOff val="40000"/>
                              </a:schemeClr>
                            </a:solidFill>
                            <a:latin typeface="Cambria Math" panose="02040503050406030204" pitchFamily="18" charset="0"/>
                          </a:rPr>
                          <m:t>ρ</m:t>
                        </m:r>
                      </m:e>
                      <m:sub>
                        <m:r>
                          <a:rPr lang="fr-FR" sz="1800" i="1">
                            <a:solidFill>
                              <a:schemeClr val="accent2">
                                <a:lumMod val="60000"/>
                                <a:lumOff val="40000"/>
                              </a:schemeClr>
                            </a:solidFill>
                            <a:latin typeface="Cambria Math" panose="02040503050406030204" pitchFamily="18" charset="0"/>
                          </a:rPr>
                          <m:t>𝑎</m:t>
                        </m:r>
                      </m:sub>
                    </m:sSub>
                  </m:oMath>
                </a14:m>
                <a:r>
                  <a:rPr lang="fr-FR" altLang="fr-FR" sz="1800" dirty="0">
                    <a:solidFill>
                      <a:schemeClr val="accent2">
                        <a:lumMod val="60000"/>
                        <a:lumOff val="40000"/>
                      </a:schemeClr>
                    </a:solidFill>
                    <a:latin typeface="Calibri" panose="020F0502020204030204" pitchFamily="34" charset="0"/>
                  </a:rPr>
                  <a:t> </a:t>
                </a:r>
                <a:endParaRPr lang="fr-FR" altLang="fr-FR" sz="1800" baseline="-25000" dirty="0">
                  <a:solidFill>
                    <a:schemeClr val="accent2">
                      <a:lumMod val="60000"/>
                      <a:lumOff val="40000"/>
                    </a:schemeClr>
                  </a:solidFill>
                  <a:latin typeface="Calibri" panose="020F0502020204030204" pitchFamily="34" charset="0"/>
                </a:endParaRPr>
              </a:p>
            </p:txBody>
          </p:sp>
        </mc:Choice>
        <mc:Fallback xmlns="">
          <p:sp>
            <p:nvSpPr>
              <p:cNvPr id="47" name="Text Box 191">
                <a:extLst>
                  <a:ext uri="{FF2B5EF4-FFF2-40B4-BE49-F238E27FC236}">
                    <a16:creationId xmlns:a16="http://schemas.microsoft.com/office/drawing/2014/main" id="{7FAB41BA-AE41-4A7D-BFA3-414A62F33DFE}"/>
                  </a:ext>
                </a:extLst>
              </p:cNvPr>
              <p:cNvSpPr txBox="1">
                <a:spLocks noRot="1" noChangeAspect="1" noMove="1" noResize="1" noEditPoints="1" noAdjustHandles="1" noChangeArrowheads="1" noChangeShapeType="1" noTextEdit="1"/>
              </p:cNvSpPr>
              <p:nvPr/>
            </p:nvSpPr>
            <p:spPr bwMode="auto">
              <a:xfrm>
                <a:off x="1017927" y="5478536"/>
                <a:ext cx="4349089" cy="395045"/>
              </a:xfrm>
              <a:prstGeom prst="rect">
                <a:avLst/>
              </a:prstGeom>
              <a:blipFill>
                <a:blip r:embed="rId10"/>
                <a:stretch>
                  <a:fillRect l="-1262" t="-7692" b="-1846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
        <p:nvSpPr>
          <p:cNvPr id="48" name="ZoneTexte 47">
            <a:extLst>
              <a:ext uri="{FF2B5EF4-FFF2-40B4-BE49-F238E27FC236}">
                <a16:creationId xmlns:a16="http://schemas.microsoft.com/office/drawing/2014/main" id="{EE14E03D-95E2-4E6F-8CC8-CBD0D9DC849D}"/>
              </a:ext>
            </a:extLst>
          </p:cNvPr>
          <p:cNvSpPr txBox="1"/>
          <p:nvPr/>
        </p:nvSpPr>
        <p:spPr>
          <a:xfrm>
            <a:off x="8223951" y="4465515"/>
            <a:ext cx="525339" cy="307777"/>
          </a:xfrm>
          <a:prstGeom prst="rect">
            <a:avLst/>
          </a:prstGeom>
          <a:noFill/>
        </p:spPr>
        <p:txBody>
          <a:bodyPr wrap="square" rtlCol="0">
            <a:spAutoFit/>
          </a:bodyPr>
          <a:lstStyle/>
          <a:p>
            <a:pPr algn="ctr"/>
            <a:r>
              <a:rPr lang="fr-FR" sz="1400" dirty="0" err="1">
                <a:solidFill>
                  <a:schemeClr val="bg1"/>
                </a:solidFill>
              </a:rPr>
              <a:t>U</a:t>
            </a:r>
            <a:r>
              <a:rPr lang="fr-FR" sz="1400" baseline="-25000" dirty="0" err="1">
                <a:solidFill>
                  <a:schemeClr val="bg1"/>
                </a:solidFill>
              </a:rPr>
              <a:t>j</a:t>
            </a:r>
            <a:endParaRPr lang="fr-FR" sz="1400" baseline="-25000" dirty="0">
              <a:solidFill>
                <a:schemeClr val="bg1"/>
              </a:solidFill>
            </a:endParaRPr>
          </a:p>
        </p:txBody>
      </p:sp>
      <p:sp>
        <p:nvSpPr>
          <p:cNvPr id="49" name="Espace réservé du pied de page 3">
            <a:extLst>
              <a:ext uri="{FF2B5EF4-FFF2-40B4-BE49-F238E27FC236}">
                <a16:creationId xmlns:a16="http://schemas.microsoft.com/office/drawing/2014/main" id="{202BD10C-EBD0-4265-90E9-9504DC8D0844}"/>
              </a:ext>
            </a:extLst>
          </p:cNvPr>
          <p:cNvSpPr>
            <a:spLocks noGrp="1"/>
          </p:cNvSpPr>
          <p:nvPr>
            <p:ph type="ftr" sz="quarter" idx="11"/>
          </p:nvPr>
        </p:nvSpPr>
        <p:spPr>
          <a:xfrm>
            <a:off x="4038600" y="6356350"/>
            <a:ext cx="4114800" cy="365125"/>
          </a:xfrm>
        </p:spPr>
        <p:txBody>
          <a:bodyPr/>
          <a:lstStyle/>
          <a:p>
            <a:r>
              <a:rPr lang="fr-FR" dirty="0">
                <a:solidFill>
                  <a:schemeClr val="bg1"/>
                </a:solidFill>
              </a:rPr>
              <a:t>Fab60 - Alexandre MOUTTE</a:t>
            </a:r>
            <a:endParaRPr lang="en-GB" dirty="0">
              <a:solidFill>
                <a:schemeClr val="bg1"/>
              </a:solidFill>
            </a:endParaRPr>
          </a:p>
        </p:txBody>
      </p:sp>
      <p:sp>
        <p:nvSpPr>
          <p:cNvPr id="50" name="Espace réservé de la date 5">
            <a:extLst>
              <a:ext uri="{FF2B5EF4-FFF2-40B4-BE49-F238E27FC236}">
                <a16:creationId xmlns:a16="http://schemas.microsoft.com/office/drawing/2014/main" id="{55A92C64-2E0C-4825-A5F2-EA6CF6C410DE}"/>
              </a:ext>
            </a:extLst>
          </p:cNvPr>
          <p:cNvSpPr>
            <a:spLocks noGrp="1"/>
          </p:cNvSpPr>
          <p:nvPr>
            <p:ph type="dt" sz="half" idx="10"/>
          </p:nvPr>
        </p:nvSpPr>
        <p:spPr>
          <a:xfrm>
            <a:off x="838200" y="6356350"/>
            <a:ext cx="2743200" cy="365125"/>
          </a:xfrm>
        </p:spPr>
        <p:txBody>
          <a:bodyPr/>
          <a:lstStyle/>
          <a:p>
            <a:r>
              <a:rPr lang="fr-FR" dirty="0">
                <a:solidFill>
                  <a:schemeClr val="bg1"/>
                </a:solidFill>
              </a:rPr>
              <a:t>10/07/2019</a:t>
            </a:r>
            <a:endParaRPr lang="en-GB" dirty="0">
              <a:solidFill>
                <a:schemeClr val="bg1"/>
              </a:solidFill>
            </a:endParaRPr>
          </a:p>
        </p:txBody>
      </p:sp>
    </p:spTree>
    <p:extLst>
      <p:ext uri="{BB962C8B-B14F-4D97-AF65-F5344CB8AC3E}">
        <p14:creationId xmlns:p14="http://schemas.microsoft.com/office/powerpoint/2010/main" val="1288851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10"/>
                                        </p:tgtEl>
                                        <p:attrNameLst>
                                          <p:attrName>style.visibility</p:attrName>
                                        </p:attrNameLst>
                                      </p:cBhvr>
                                      <p:to>
                                        <p:strVal val="visible"/>
                                      </p:to>
                                    </p:set>
                                    <p:anim calcmode="lin" valueType="num">
                                      <p:cBhvr>
                                        <p:cTn id="7" dur="400" fill="hold"/>
                                        <p:tgtEl>
                                          <p:spTgt spid="210"/>
                                        </p:tgtEl>
                                        <p:attrNameLst>
                                          <p:attrName>ppt_w</p:attrName>
                                        </p:attrNameLst>
                                      </p:cBhvr>
                                      <p:tavLst>
                                        <p:tav tm="0">
                                          <p:val>
                                            <p:fltVal val="0"/>
                                          </p:val>
                                        </p:tav>
                                        <p:tav tm="100000">
                                          <p:val>
                                            <p:strVal val="#ppt_w"/>
                                          </p:val>
                                        </p:tav>
                                      </p:tavLst>
                                    </p:anim>
                                    <p:anim calcmode="lin" valueType="num">
                                      <p:cBhvr>
                                        <p:cTn id="8" dur="400" fill="hold"/>
                                        <p:tgtEl>
                                          <p:spTgt spid="210"/>
                                        </p:tgtEl>
                                        <p:attrNameLst>
                                          <p:attrName>ppt_h</p:attrName>
                                        </p:attrNameLst>
                                      </p:cBhvr>
                                      <p:tavLst>
                                        <p:tav tm="0">
                                          <p:val>
                                            <p:fltVal val="0"/>
                                          </p:val>
                                        </p:tav>
                                        <p:tav tm="100000">
                                          <p:val>
                                            <p:strVal val="#ppt_h"/>
                                          </p:val>
                                        </p:tav>
                                      </p:tavLst>
                                    </p:anim>
                                    <p:animEffect transition="in" filter="fade">
                                      <p:cBhvr>
                                        <p:cTn id="9" dur="400"/>
                                        <p:tgtEl>
                                          <p:spTgt spid="2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07"/>
                                        </p:tgtEl>
                                        <p:attrNameLst>
                                          <p:attrName>style.visibility</p:attrName>
                                        </p:attrNameLst>
                                      </p:cBhvr>
                                      <p:to>
                                        <p:strVal val="visible"/>
                                      </p:to>
                                    </p:set>
                                    <p:anim calcmode="lin" valueType="num">
                                      <p:cBhvr>
                                        <p:cTn id="12" dur="400" fill="hold"/>
                                        <p:tgtEl>
                                          <p:spTgt spid="207"/>
                                        </p:tgtEl>
                                        <p:attrNameLst>
                                          <p:attrName>ppt_w</p:attrName>
                                        </p:attrNameLst>
                                      </p:cBhvr>
                                      <p:tavLst>
                                        <p:tav tm="0">
                                          <p:val>
                                            <p:fltVal val="0"/>
                                          </p:val>
                                        </p:tav>
                                        <p:tav tm="100000">
                                          <p:val>
                                            <p:strVal val="#ppt_w"/>
                                          </p:val>
                                        </p:tav>
                                      </p:tavLst>
                                    </p:anim>
                                    <p:anim calcmode="lin" valueType="num">
                                      <p:cBhvr>
                                        <p:cTn id="13" dur="400" fill="hold"/>
                                        <p:tgtEl>
                                          <p:spTgt spid="207"/>
                                        </p:tgtEl>
                                        <p:attrNameLst>
                                          <p:attrName>ppt_h</p:attrName>
                                        </p:attrNameLst>
                                      </p:cBhvr>
                                      <p:tavLst>
                                        <p:tav tm="0">
                                          <p:val>
                                            <p:fltVal val="0"/>
                                          </p:val>
                                        </p:tav>
                                        <p:tav tm="100000">
                                          <p:val>
                                            <p:strVal val="#ppt_h"/>
                                          </p:val>
                                        </p:tav>
                                      </p:tavLst>
                                    </p:anim>
                                    <p:animEffect transition="in" filter="fade">
                                      <p:cBhvr>
                                        <p:cTn id="14" dur="400"/>
                                        <p:tgtEl>
                                          <p:spTgt spid="207"/>
                                        </p:tgtEl>
                                      </p:cBhvr>
                                    </p:animEffect>
                                  </p:childTnLst>
                                </p:cTn>
                              </p:par>
                              <p:par>
                                <p:cTn id="15" presetID="53" presetClass="entr" presetSubtype="16" fill="hold" nodeType="withEffect">
                                  <p:stCondLst>
                                    <p:cond delay="0"/>
                                  </p:stCondLst>
                                  <p:childTnLst>
                                    <p:set>
                                      <p:cBhvr>
                                        <p:cTn id="16" dur="1" fill="hold">
                                          <p:stCondLst>
                                            <p:cond delay="0"/>
                                          </p:stCondLst>
                                        </p:cTn>
                                        <p:tgtEl>
                                          <p:spTgt spid="205"/>
                                        </p:tgtEl>
                                        <p:attrNameLst>
                                          <p:attrName>style.visibility</p:attrName>
                                        </p:attrNameLst>
                                      </p:cBhvr>
                                      <p:to>
                                        <p:strVal val="visible"/>
                                      </p:to>
                                    </p:set>
                                    <p:anim calcmode="lin" valueType="num">
                                      <p:cBhvr>
                                        <p:cTn id="17" dur="400" fill="hold"/>
                                        <p:tgtEl>
                                          <p:spTgt spid="205"/>
                                        </p:tgtEl>
                                        <p:attrNameLst>
                                          <p:attrName>ppt_w</p:attrName>
                                        </p:attrNameLst>
                                      </p:cBhvr>
                                      <p:tavLst>
                                        <p:tav tm="0">
                                          <p:val>
                                            <p:fltVal val="0"/>
                                          </p:val>
                                        </p:tav>
                                        <p:tav tm="100000">
                                          <p:val>
                                            <p:strVal val="#ppt_w"/>
                                          </p:val>
                                        </p:tav>
                                      </p:tavLst>
                                    </p:anim>
                                    <p:anim calcmode="lin" valueType="num">
                                      <p:cBhvr>
                                        <p:cTn id="18" dur="400" fill="hold"/>
                                        <p:tgtEl>
                                          <p:spTgt spid="205"/>
                                        </p:tgtEl>
                                        <p:attrNameLst>
                                          <p:attrName>ppt_h</p:attrName>
                                        </p:attrNameLst>
                                      </p:cBhvr>
                                      <p:tavLst>
                                        <p:tav tm="0">
                                          <p:val>
                                            <p:fltVal val="0"/>
                                          </p:val>
                                        </p:tav>
                                        <p:tav tm="100000">
                                          <p:val>
                                            <p:strVal val="#ppt_h"/>
                                          </p:val>
                                        </p:tav>
                                      </p:tavLst>
                                    </p:anim>
                                    <p:animEffect transition="in" filter="fade">
                                      <p:cBhvr>
                                        <p:cTn id="19" dur="400"/>
                                        <p:tgtEl>
                                          <p:spTgt spid="20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45"/>
                                        </p:tgtEl>
                                        <p:attrNameLst>
                                          <p:attrName>style.visibility</p:attrName>
                                        </p:attrNameLst>
                                      </p:cBhvr>
                                      <p:to>
                                        <p:strVal val="visible"/>
                                      </p:to>
                                    </p:set>
                                    <p:anim calcmode="lin" valueType="num">
                                      <p:cBhvr>
                                        <p:cTn id="22" dur="400" fill="hold"/>
                                        <p:tgtEl>
                                          <p:spTgt spid="45"/>
                                        </p:tgtEl>
                                        <p:attrNameLst>
                                          <p:attrName>ppt_w</p:attrName>
                                        </p:attrNameLst>
                                      </p:cBhvr>
                                      <p:tavLst>
                                        <p:tav tm="0">
                                          <p:val>
                                            <p:fltVal val="0"/>
                                          </p:val>
                                        </p:tav>
                                        <p:tav tm="100000">
                                          <p:val>
                                            <p:strVal val="#ppt_w"/>
                                          </p:val>
                                        </p:tav>
                                      </p:tavLst>
                                    </p:anim>
                                    <p:anim calcmode="lin" valueType="num">
                                      <p:cBhvr>
                                        <p:cTn id="23" dur="400" fill="hold"/>
                                        <p:tgtEl>
                                          <p:spTgt spid="45"/>
                                        </p:tgtEl>
                                        <p:attrNameLst>
                                          <p:attrName>ppt_h</p:attrName>
                                        </p:attrNameLst>
                                      </p:cBhvr>
                                      <p:tavLst>
                                        <p:tav tm="0">
                                          <p:val>
                                            <p:fltVal val="0"/>
                                          </p:val>
                                        </p:tav>
                                        <p:tav tm="100000">
                                          <p:val>
                                            <p:strVal val="#ppt_h"/>
                                          </p:val>
                                        </p:tav>
                                      </p:tavLst>
                                    </p:anim>
                                    <p:animEffect transition="in" filter="fade">
                                      <p:cBhvr>
                                        <p:cTn id="24" dur="400"/>
                                        <p:tgtEl>
                                          <p:spTgt spid="45"/>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46"/>
                                        </p:tgtEl>
                                        <p:attrNameLst>
                                          <p:attrName>style.visibility</p:attrName>
                                        </p:attrNameLst>
                                      </p:cBhvr>
                                      <p:to>
                                        <p:strVal val="visible"/>
                                      </p:to>
                                    </p:set>
                                    <p:anim calcmode="lin" valueType="num">
                                      <p:cBhvr>
                                        <p:cTn id="27" dur="400" fill="hold"/>
                                        <p:tgtEl>
                                          <p:spTgt spid="46"/>
                                        </p:tgtEl>
                                        <p:attrNameLst>
                                          <p:attrName>ppt_w</p:attrName>
                                        </p:attrNameLst>
                                      </p:cBhvr>
                                      <p:tavLst>
                                        <p:tav tm="0">
                                          <p:val>
                                            <p:fltVal val="0"/>
                                          </p:val>
                                        </p:tav>
                                        <p:tav tm="100000">
                                          <p:val>
                                            <p:strVal val="#ppt_w"/>
                                          </p:val>
                                        </p:tav>
                                      </p:tavLst>
                                    </p:anim>
                                    <p:anim calcmode="lin" valueType="num">
                                      <p:cBhvr>
                                        <p:cTn id="28" dur="400" fill="hold"/>
                                        <p:tgtEl>
                                          <p:spTgt spid="46"/>
                                        </p:tgtEl>
                                        <p:attrNameLst>
                                          <p:attrName>ppt_h</p:attrName>
                                        </p:attrNameLst>
                                      </p:cBhvr>
                                      <p:tavLst>
                                        <p:tav tm="0">
                                          <p:val>
                                            <p:fltVal val="0"/>
                                          </p:val>
                                        </p:tav>
                                        <p:tav tm="100000">
                                          <p:val>
                                            <p:strVal val="#ppt_h"/>
                                          </p:val>
                                        </p:tav>
                                      </p:tavLst>
                                    </p:anim>
                                    <p:animEffect transition="in" filter="fade">
                                      <p:cBhvr>
                                        <p:cTn id="29" dur="400"/>
                                        <p:tgtEl>
                                          <p:spTgt spid="46"/>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08"/>
                                        </p:tgtEl>
                                        <p:attrNameLst>
                                          <p:attrName>style.visibility</p:attrName>
                                        </p:attrNameLst>
                                      </p:cBhvr>
                                      <p:to>
                                        <p:strVal val="visible"/>
                                      </p:to>
                                    </p:set>
                                    <p:anim calcmode="lin" valueType="num">
                                      <p:cBhvr>
                                        <p:cTn id="32" dur="400" fill="hold"/>
                                        <p:tgtEl>
                                          <p:spTgt spid="208"/>
                                        </p:tgtEl>
                                        <p:attrNameLst>
                                          <p:attrName>ppt_w</p:attrName>
                                        </p:attrNameLst>
                                      </p:cBhvr>
                                      <p:tavLst>
                                        <p:tav tm="0">
                                          <p:val>
                                            <p:fltVal val="0"/>
                                          </p:val>
                                        </p:tav>
                                        <p:tav tm="100000">
                                          <p:val>
                                            <p:strVal val="#ppt_w"/>
                                          </p:val>
                                        </p:tav>
                                      </p:tavLst>
                                    </p:anim>
                                    <p:anim calcmode="lin" valueType="num">
                                      <p:cBhvr>
                                        <p:cTn id="33" dur="400" fill="hold"/>
                                        <p:tgtEl>
                                          <p:spTgt spid="208"/>
                                        </p:tgtEl>
                                        <p:attrNameLst>
                                          <p:attrName>ppt_h</p:attrName>
                                        </p:attrNameLst>
                                      </p:cBhvr>
                                      <p:tavLst>
                                        <p:tav tm="0">
                                          <p:val>
                                            <p:fltVal val="0"/>
                                          </p:val>
                                        </p:tav>
                                        <p:tav tm="100000">
                                          <p:val>
                                            <p:strVal val="#ppt_h"/>
                                          </p:val>
                                        </p:tav>
                                      </p:tavLst>
                                    </p:anim>
                                    <p:animEffect transition="in" filter="fade">
                                      <p:cBhvr>
                                        <p:cTn id="34" dur="400"/>
                                        <p:tgtEl>
                                          <p:spTgt spid="208"/>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09"/>
                                        </p:tgtEl>
                                        <p:attrNameLst>
                                          <p:attrName>style.visibility</p:attrName>
                                        </p:attrNameLst>
                                      </p:cBhvr>
                                      <p:to>
                                        <p:strVal val="visible"/>
                                      </p:to>
                                    </p:set>
                                    <p:anim calcmode="lin" valueType="num">
                                      <p:cBhvr>
                                        <p:cTn id="37" dur="400" fill="hold"/>
                                        <p:tgtEl>
                                          <p:spTgt spid="209"/>
                                        </p:tgtEl>
                                        <p:attrNameLst>
                                          <p:attrName>ppt_w</p:attrName>
                                        </p:attrNameLst>
                                      </p:cBhvr>
                                      <p:tavLst>
                                        <p:tav tm="0">
                                          <p:val>
                                            <p:fltVal val="0"/>
                                          </p:val>
                                        </p:tav>
                                        <p:tav tm="100000">
                                          <p:val>
                                            <p:strVal val="#ppt_w"/>
                                          </p:val>
                                        </p:tav>
                                      </p:tavLst>
                                    </p:anim>
                                    <p:anim calcmode="lin" valueType="num">
                                      <p:cBhvr>
                                        <p:cTn id="38" dur="400" fill="hold"/>
                                        <p:tgtEl>
                                          <p:spTgt spid="209"/>
                                        </p:tgtEl>
                                        <p:attrNameLst>
                                          <p:attrName>ppt_h</p:attrName>
                                        </p:attrNameLst>
                                      </p:cBhvr>
                                      <p:tavLst>
                                        <p:tav tm="0">
                                          <p:val>
                                            <p:fltVal val="0"/>
                                          </p:val>
                                        </p:tav>
                                        <p:tav tm="100000">
                                          <p:val>
                                            <p:strVal val="#ppt_h"/>
                                          </p:val>
                                        </p:tav>
                                      </p:tavLst>
                                    </p:anim>
                                    <p:animEffect transition="in" filter="fade">
                                      <p:cBhvr>
                                        <p:cTn id="39" dur="400"/>
                                        <p:tgtEl>
                                          <p:spTgt spid="209"/>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14"/>
                                        </p:tgtEl>
                                        <p:attrNameLst>
                                          <p:attrName>style.visibility</p:attrName>
                                        </p:attrNameLst>
                                      </p:cBhvr>
                                      <p:to>
                                        <p:strVal val="visible"/>
                                      </p:to>
                                    </p:set>
                                    <p:anim calcmode="lin" valueType="num">
                                      <p:cBhvr>
                                        <p:cTn id="42" dur="400" fill="hold"/>
                                        <p:tgtEl>
                                          <p:spTgt spid="214"/>
                                        </p:tgtEl>
                                        <p:attrNameLst>
                                          <p:attrName>ppt_w</p:attrName>
                                        </p:attrNameLst>
                                      </p:cBhvr>
                                      <p:tavLst>
                                        <p:tav tm="0">
                                          <p:val>
                                            <p:fltVal val="0"/>
                                          </p:val>
                                        </p:tav>
                                        <p:tav tm="100000">
                                          <p:val>
                                            <p:strVal val="#ppt_w"/>
                                          </p:val>
                                        </p:tav>
                                      </p:tavLst>
                                    </p:anim>
                                    <p:anim calcmode="lin" valueType="num">
                                      <p:cBhvr>
                                        <p:cTn id="43" dur="400" fill="hold"/>
                                        <p:tgtEl>
                                          <p:spTgt spid="214"/>
                                        </p:tgtEl>
                                        <p:attrNameLst>
                                          <p:attrName>ppt_h</p:attrName>
                                        </p:attrNameLst>
                                      </p:cBhvr>
                                      <p:tavLst>
                                        <p:tav tm="0">
                                          <p:val>
                                            <p:fltVal val="0"/>
                                          </p:val>
                                        </p:tav>
                                        <p:tav tm="100000">
                                          <p:val>
                                            <p:strVal val="#ppt_h"/>
                                          </p:val>
                                        </p:tav>
                                      </p:tavLst>
                                    </p:anim>
                                    <p:animEffect transition="in" filter="fade">
                                      <p:cBhvr>
                                        <p:cTn id="44" dur="400"/>
                                        <p:tgtEl>
                                          <p:spTgt spid="214"/>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220"/>
                                        </p:tgtEl>
                                        <p:attrNameLst>
                                          <p:attrName>style.visibility</p:attrName>
                                        </p:attrNameLst>
                                      </p:cBhvr>
                                      <p:to>
                                        <p:strVal val="visible"/>
                                      </p:to>
                                    </p:set>
                                    <p:anim calcmode="lin" valueType="num">
                                      <p:cBhvr>
                                        <p:cTn id="47" dur="400" fill="hold"/>
                                        <p:tgtEl>
                                          <p:spTgt spid="220"/>
                                        </p:tgtEl>
                                        <p:attrNameLst>
                                          <p:attrName>ppt_w</p:attrName>
                                        </p:attrNameLst>
                                      </p:cBhvr>
                                      <p:tavLst>
                                        <p:tav tm="0">
                                          <p:val>
                                            <p:fltVal val="0"/>
                                          </p:val>
                                        </p:tav>
                                        <p:tav tm="100000">
                                          <p:val>
                                            <p:strVal val="#ppt_w"/>
                                          </p:val>
                                        </p:tav>
                                      </p:tavLst>
                                    </p:anim>
                                    <p:anim calcmode="lin" valueType="num">
                                      <p:cBhvr>
                                        <p:cTn id="48" dur="400" fill="hold"/>
                                        <p:tgtEl>
                                          <p:spTgt spid="220"/>
                                        </p:tgtEl>
                                        <p:attrNameLst>
                                          <p:attrName>ppt_h</p:attrName>
                                        </p:attrNameLst>
                                      </p:cBhvr>
                                      <p:tavLst>
                                        <p:tav tm="0">
                                          <p:val>
                                            <p:fltVal val="0"/>
                                          </p:val>
                                        </p:tav>
                                        <p:tav tm="100000">
                                          <p:val>
                                            <p:strVal val="#ppt_h"/>
                                          </p:val>
                                        </p:tav>
                                      </p:tavLst>
                                    </p:anim>
                                    <p:animEffect transition="in" filter="fade">
                                      <p:cBhvr>
                                        <p:cTn id="49" dur="400"/>
                                        <p:tgtEl>
                                          <p:spTgt spid="220"/>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038"/>
                                        </p:tgtEl>
                                        <p:attrNameLst>
                                          <p:attrName>style.visibility</p:attrName>
                                        </p:attrNameLst>
                                      </p:cBhvr>
                                      <p:to>
                                        <p:strVal val="visible"/>
                                      </p:to>
                                    </p:set>
                                    <p:anim calcmode="lin" valueType="num">
                                      <p:cBhvr>
                                        <p:cTn id="52" dur="400" fill="hold"/>
                                        <p:tgtEl>
                                          <p:spTgt spid="1038"/>
                                        </p:tgtEl>
                                        <p:attrNameLst>
                                          <p:attrName>ppt_w</p:attrName>
                                        </p:attrNameLst>
                                      </p:cBhvr>
                                      <p:tavLst>
                                        <p:tav tm="0">
                                          <p:val>
                                            <p:fltVal val="0"/>
                                          </p:val>
                                        </p:tav>
                                        <p:tav tm="100000">
                                          <p:val>
                                            <p:strVal val="#ppt_w"/>
                                          </p:val>
                                        </p:tav>
                                      </p:tavLst>
                                    </p:anim>
                                    <p:anim calcmode="lin" valueType="num">
                                      <p:cBhvr>
                                        <p:cTn id="53" dur="400" fill="hold"/>
                                        <p:tgtEl>
                                          <p:spTgt spid="1038"/>
                                        </p:tgtEl>
                                        <p:attrNameLst>
                                          <p:attrName>ppt_h</p:attrName>
                                        </p:attrNameLst>
                                      </p:cBhvr>
                                      <p:tavLst>
                                        <p:tav tm="0">
                                          <p:val>
                                            <p:fltVal val="0"/>
                                          </p:val>
                                        </p:tav>
                                        <p:tav tm="100000">
                                          <p:val>
                                            <p:strVal val="#ppt_h"/>
                                          </p:val>
                                        </p:tav>
                                      </p:tavLst>
                                    </p:anim>
                                    <p:animEffect transition="in" filter="fade">
                                      <p:cBhvr>
                                        <p:cTn id="54" dur="400"/>
                                        <p:tgtEl>
                                          <p:spTgt spid="1038"/>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47"/>
                                        </p:tgtEl>
                                        <p:attrNameLst>
                                          <p:attrName>style.visibility</p:attrName>
                                        </p:attrNameLst>
                                      </p:cBhvr>
                                      <p:to>
                                        <p:strVal val="visible"/>
                                      </p:to>
                                    </p:set>
                                    <p:anim calcmode="lin" valueType="num">
                                      <p:cBhvr>
                                        <p:cTn id="57" dur="400" fill="hold"/>
                                        <p:tgtEl>
                                          <p:spTgt spid="47"/>
                                        </p:tgtEl>
                                        <p:attrNameLst>
                                          <p:attrName>ppt_w</p:attrName>
                                        </p:attrNameLst>
                                      </p:cBhvr>
                                      <p:tavLst>
                                        <p:tav tm="0">
                                          <p:val>
                                            <p:fltVal val="0"/>
                                          </p:val>
                                        </p:tav>
                                        <p:tav tm="100000">
                                          <p:val>
                                            <p:strVal val="#ppt_w"/>
                                          </p:val>
                                        </p:tav>
                                      </p:tavLst>
                                    </p:anim>
                                    <p:anim calcmode="lin" valueType="num">
                                      <p:cBhvr>
                                        <p:cTn id="58" dur="400" fill="hold"/>
                                        <p:tgtEl>
                                          <p:spTgt spid="47"/>
                                        </p:tgtEl>
                                        <p:attrNameLst>
                                          <p:attrName>ppt_h</p:attrName>
                                        </p:attrNameLst>
                                      </p:cBhvr>
                                      <p:tavLst>
                                        <p:tav tm="0">
                                          <p:val>
                                            <p:fltVal val="0"/>
                                          </p:val>
                                        </p:tav>
                                        <p:tav tm="100000">
                                          <p:val>
                                            <p:strVal val="#ppt_h"/>
                                          </p:val>
                                        </p:tav>
                                      </p:tavLst>
                                    </p:anim>
                                    <p:animEffect transition="in" filter="fade">
                                      <p:cBhvr>
                                        <p:cTn id="59" dur="4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 grpId="0"/>
      <p:bldP spid="208" grpId="0"/>
      <p:bldP spid="209" grpId="0"/>
      <p:bldP spid="210" grpId="0" animBg="1"/>
      <p:bldP spid="214" grpId="0"/>
      <p:bldP spid="220" grpId="0"/>
      <p:bldP spid="1038" grpId="0"/>
      <p:bldP spid="45" grpId="0" animBg="1"/>
      <p:bldP spid="46" grpId="0"/>
      <p:bldP spid="4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5F629AAE-2B6A-45ED-A701-1967BF5BB704}"/>
              </a:ext>
            </a:extLst>
          </p:cNvPr>
          <p:cNvSpPr>
            <a:spLocks noGrp="1"/>
          </p:cNvSpPr>
          <p:nvPr>
            <p:ph type="sldNum" sz="quarter" idx="12"/>
          </p:nvPr>
        </p:nvSpPr>
        <p:spPr/>
        <p:txBody>
          <a:bodyPr/>
          <a:lstStyle/>
          <a:p>
            <a:fld id="{B296CC3A-4777-4421-B37D-624034580792}" type="slidenum">
              <a:rPr lang="en-GB" smtClean="0">
                <a:solidFill>
                  <a:schemeClr val="bg1"/>
                </a:solidFill>
              </a:rPr>
              <a:t>4</a:t>
            </a:fld>
            <a:endParaRPr lang="en-GB" dirty="0">
              <a:solidFill>
                <a:schemeClr val="bg1"/>
              </a:solidFill>
            </a:endParaRPr>
          </a:p>
        </p:txBody>
      </p:sp>
      <p:sp>
        <p:nvSpPr>
          <p:cNvPr id="13" name="Rectangle 12">
            <a:extLst>
              <a:ext uri="{FF2B5EF4-FFF2-40B4-BE49-F238E27FC236}">
                <a16:creationId xmlns:a16="http://schemas.microsoft.com/office/drawing/2014/main" id="{FC7F8BB4-0BCF-464A-9AE9-B9CD536E8A38}"/>
              </a:ext>
            </a:extLst>
          </p:cNvPr>
          <p:cNvSpPr/>
          <p:nvPr/>
        </p:nvSpPr>
        <p:spPr>
          <a:xfrm>
            <a:off x="0" y="498393"/>
            <a:ext cx="12192000" cy="45719"/>
          </a:xfrm>
          <a:prstGeom prst="rect">
            <a:avLst/>
          </a:prstGeom>
          <a:solidFill>
            <a:srgbClr val="2A4982"/>
          </a:solidFill>
          <a:ln w="12700">
            <a:solidFill>
              <a:srgbClr val="2A49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E67FC258-0F33-4BBC-9F31-887B525996A1}"/>
              </a:ext>
            </a:extLst>
          </p:cNvPr>
          <p:cNvSpPr/>
          <p:nvPr/>
        </p:nvSpPr>
        <p:spPr>
          <a:xfrm>
            <a:off x="-4356" y="0"/>
            <a:ext cx="12192000" cy="6858000"/>
          </a:xfrm>
          <a:prstGeom prst="rect">
            <a:avLst/>
          </a:prstGeom>
          <a:noFill/>
          <a:ln w="28575">
            <a:solidFill>
              <a:srgbClr val="2A49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23" name="Espace réservé du contenu 6">
            <a:extLst>
              <a:ext uri="{FF2B5EF4-FFF2-40B4-BE49-F238E27FC236}">
                <a16:creationId xmlns:a16="http://schemas.microsoft.com/office/drawing/2014/main" id="{BFAA4201-CE92-4F9E-94A8-09BBE234AB8C}"/>
              </a:ext>
            </a:extLst>
          </p:cNvPr>
          <p:cNvGraphicFramePr>
            <a:graphicFrameLocks/>
          </p:cNvGraphicFramePr>
          <p:nvPr/>
        </p:nvGraphicFramePr>
        <p:xfrm>
          <a:off x="838200" y="65647"/>
          <a:ext cx="10515600" cy="3584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4" name="Text Box 191">
            <a:extLst>
              <a:ext uri="{FF2B5EF4-FFF2-40B4-BE49-F238E27FC236}">
                <a16:creationId xmlns:a16="http://schemas.microsoft.com/office/drawing/2014/main" id="{51221436-413C-43E1-A65F-510E69287207}"/>
              </a:ext>
            </a:extLst>
          </p:cNvPr>
          <p:cNvSpPr txBox="1">
            <a:spLocks noChangeArrowheads="1"/>
          </p:cNvSpPr>
          <p:nvPr/>
        </p:nvSpPr>
        <p:spPr bwMode="auto">
          <a:xfrm>
            <a:off x="1190624" y="1213491"/>
            <a:ext cx="10163175" cy="3816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r>
              <a:rPr lang="fr-FR" altLang="fr-FR" sz="2200" dirty="0">
                <a:solidFill>
                  <a:schemeClr val="bg1"/>
                </a:solidFill>
                <a:latin typeface="Calibri" panose="020F0502020204030204" pitchFamily="34" charset="0"/>
              </a:rPr>
              <a:t>Travaux antérieurs réalisés à l’IRPHE :</a:t>
            </a:r>
          </a:p>
          <a:p>
            <a:endParaRPr lang="fr-FR" altLang="fr-FR" dirty="0">
              <a:solidFill>
                <a:schemeClr val="bg1"/>
              </a:solidFill>
              <a:latin typeface="Calibri" panose="020F0502020204030204" pitchFamily="34" charset="0"/>
            </a:endParaRPr>
          </a:p>
          <a:p>
            <a:endParaRPr lang="fr-FR" altLang="fr-FR" dirty="0">
              <a:solidFill>
                <a:schemeClr val="bg1"/>
              </a:solidFill>
              <a:latin typeface="Calibri" panose="020F0502020204030204" pitchFamily="34" charset="0"/>
            </a:endParaRPr>
          </a:p>
          <a:p>
            <a:pPr marL="342900" indent="-342900" algn="just">
              <a:buFont typeface="Wingdings" panose="05000000000000000000" pitchFamily="2" charset="2"/>
              <a:buChar char="§"/>
            </a:pPr>
            <a:r>
              <a:rPr lang="fr-FR" altLang="fr-FR" dirty="0" err="1">
                <a:solidFill>
                  <a:schemeClr val="bg1"/>
                </a:solidFill>
                <a:latin typeface="Calibri" panose="020F0502020204030204" pitchFamily="34" charset="0"/>
              </a:rPr>
              <a:t>Djeridane</a:t>
            </a:r>
            <a:r>
              <a:rPr lang="fr-FR" altLang="fr-FR" dirty="0">
                <a:solidFill>
                  <a:schemeClr val="bg1"/>
                </a:solidFill>
                <a:latin typeface="Calibri" panose="020F0502020204030204" pitchFamily="34" charset="0"/>
              </a:rPr>
              <a:t> (1994) : jet d’hélium, champs de vitesse moyenne et turbulente U, V, W, C, </a:t>
            </a:r>
            <a:r>
              <a:rPr lang="fr-FR" altLang="fr-FR" dirty="0">
                <a:solidFill>
                  <a:srgbClr val="FFC000"/>
                </a:solidFill>
                <a:latin typeface="Calibri" panose="020F0502020204030204" pitchFamily="34" charset="0"/>
              </a:rPr>
              <a:t>LDV et sonde zircone</a:t>
            </a:r>
          </a:p>
          <a:p>
            <a:endParaRPr lang="fr-FR" altLang="fr-FR" sz="1200" dirty="0">
              <a:solidFill>
                <a:schemeClr val="bg1"/>
              </a:solidFill>
              <a:latin typeface="Calibri" panose="020F0502020204030204" pitchFamily="34" charset="0"/>
            </a:endParaRPr>
          </a:p>
          <a:p>
            <a:pPr marL="342900" indent="-342900">
              <a:buFont typeface="Wingdings" panose="05000000000000000000" pitchFamily="2" charset="2"/>
              <a:buChar char="§"/>
            </a:pPr>
            <a:r>
              <a:rPr lang="fr-FR" altLang="fr-FR" dirty="0" err="1">
                <a:solidFill>
                  <a:schemeClr val="bg1"/>
                </a:solidFill>
                <a:latin typeface="Calibri" panose="020F0502020204030204" pitchFamily="34" charset="0"/>
              </a:rPr>
              <a:t>Pietri</a:t>
            </a:r>
            <a:r>
              <a:rPr lang="fr-FR" altLang="fr-FR" dirty="0">
                <a:solidFill>
                  <a:schemeClr val="bg1"/>
                </a:solidFill>
                <a:latin typeface="Calibri" panose="020F0502020204030204" pitchFamily="34" charset="0"/>
              </a:rPr>
              <a:t> (1997) : jet d’hélium ou d’air faiblement chauffé, flux </a:t>
            </a:r>
            <a:r>
              <a:rPr lang="fr-FR" altLang="fr-FR" dirty="0" err="1">
                <a:solidFill>
                  <a:schemeClr val="bg1"/>
                </a:solidFill>
                <a:latin typeface="Calibri" panose="020F0502020204030204" pitchFamily="34" charset="0"/>
              </a:rPr>
              <a:t>u’</a:t>
            </a:r>
            <a:r>
              <a:rPr lang="fr-FR" altLang="fr-FR" dirty="0" err="1">
                <a:solidFill>
                  <a:schemeClr val="bg1"/>
                </a:solidFill>
                <a:latin typeface="Symbol" panose="05050102010706020507" pitchFamily="18" charset="2"/>
              </a:rPr>
              <a:t>q</a:t>
            </a:r>
            <a:r>
              <a:rPr lang="fr-FR" altLang="fr-FR" dirty="0">
                <a:solidFill>
                  <a:schemeClr val="bg1"/>
                </a:solidFill>
                <a:latin typeface="Calibri" panose="020F0502020204030204" pitchFamily="34" charset="0"/>
              </a:rPr>
              <a:t>’, </a:t>
            </a:r>
            <a:r>
              <a:rPr lang="fr-FR" altLang="fr-FR" dirty="0" err="1">
                <a:solidFill>
                  <a:schemeClr val="bg1"/>
                </a:solidFill>
                <a:latin typeface="Calibri" panose="020F0502020204030204" pitchFamily="34" charset="0"/>
              </a:rPr>
              <a:t>v’</a:t>
            </a:r>
            <a:r>
              <a:rPr lang="fr-FR" altLang="fr-FR" dirty="0" err="1">
                <a:solidFill>
                  <a:schemeClr val="bg1"/>
                </a:solidFill>
                <a:latin typeface="Symbol" panose="05050102010706020507" pitchFamily="18" charset="2"/>
              </a:rPr>
              <a:t>q</a:t>
            </a:r>
            <a:r>
              <a:rPr lang="fr-FR" altLang="fr-FR" dirty="0">
                <a:solidFill>
                  <a:schemeClr val="bg1"/>
                </a:solidFill>
                <a:latin typeface="Calibri" panose="020F0502020204030204" pitchFamily="34" charset="0"/>
              </a:rPr>
              <a:t>’, </a:t>
            </a:r>
            <a:r>
              <a:rPr lang="fr-FR" altLang="fr-FR" dirty="0">
                <a:solidFill>
                  <a:srgbClr val="FFC000"/>
                </a:solidFill>
                <a:latin typeface="Calibri" panose="020F0502020204030204" pitchFamily="34" charset="0"/>
              </a:rPr>
              <a:t>LDV + fil froid</a:t>
            </a:r>
          </a:p>
          <a:p>
            <a:endParaRPr lang="fr-FR" altLang="fr-FR" sz="1200" dirty="0">
              <a:solidFill>
                <a:schemeClr val="bg1"/>
              </a:solidFill>
              <a:latin typeface="Calibri" panose="020F0502020204030204" pitchFamily="34" charset="0"/>
            </a:endParaRPr>
          </a:p>
          <a:p>
            <a:pPr marL="342900" indent="-342900">
              <a:buFont typeface="Wingdings" panose="05000000000000000000" pitchFamily="2" charset="2"/>
              <a:buChar char="§"/>
            </a:pPr>
            <a:r>
              <a:rPr lang="fr-FR" altLang="fr-FR" dirty="0">
                <a:solidFill>
                  <a:schemeClr val="bg1"/>
                </a:solidFill>
                <a:latin typeface="Calibri" panose="020F0502020204030204" pitchFamily="34" charset="0"/>
              </a:rPr>
              <a:t>Lucas (1998) : jet d’hélium, flux </a:t>
            </a:r>
            <a:r>
              <a:rPr lang="fr-FR" altLang="fr-FR" dirty="0" err="1">
                <a:solidFill>
                  <a:schemeClr val="bg1"/>
                </a:solidFill>
                <a:latin typeface="Calibri" panose="020F0502020204030204" pitchFamily="34" charset="0"/>
              </a:rPr>
              <a:t>u’c</a:t>
            </a:r>
            <a:r>
              <a:rPr lang="fr-FR" altLang="fr-FR" dirty="0">
                <a:solidFill>
                  <a:schemeClr val="bg1"/>
                </a:solidFill>
                <a:latin typeface="Calibri" panose="020F0502020204030204" pitchFamily="34" charset="0"/>
              </a:rPr>
              <a:t>’, </a:t>
            </a:r>
            <a:r>
              <a:rPr lang="fr-FR" altLang="fr-FR" dirty="0" err="1">
                <a:solidFill>
                  <a:schemeClr val="bg1"/>
                </a:solidFill>
                <a:latin typeface="Calibri" panose="020F0502020204030204" pitchFamily="34" charset="0"/>
              </a:rPr>
              <a:t>v’c</a:t>
            </a:r>
            <a:r>
              <a:rPr lang="fr-FR" altLang="fr-FR" dirty="0">
                <a:solidFill>
                  <a:schemeClr val="bg1"/>
                </a:solidFill>
                <a:latin typeface="Calibri" panose="020F0502020204030204" pitchFamily="34" charset="0"/>
              </a:rPr>
              <a:t>’, </a:t>
            </a:r>
            <a:r>
              <a:rPr lang="fr-FR" altLang="fr-FR" dirty="0">
                <a:solidFill>
                  <a:srgbClr val="FFC000"/>
                </a:solidFill>
                <a:latin typeface="Calibri" panose="020F0502020204030204" pitchFamily="34" charset="0"/>
              </a:rPr>
              <a:t>LDV + fil chaud</a:t>
            </a:r>
          </a:p>
          <a:p>
            <a:endParaRPr lang="fr-FR" altLang="fr-FR" sz="1200" dirty="0">
              <a:solidFill>
                <a:schemeClr val="bg1"/>
              </a:solidFill>
              <a:latin typeface="Calibri" panose="020F0502020204030204" pitchFamily="34" charset="0"/>
            </a:endParaRPr>
          </a:p>
          <a:p>
            <a:pPr marL="342900" indent="-342900">
              <a:buFont typeface="Wingdings" panose="05000000000000000000" pitchFamily="2" charset="2"/>
              <a:buChar char="§"/>
            </a:pPr>
            <a:r>
              <a:rPr lang="fr-FR" altLang="fr-FR" dirty="0">
                <a:solidFill>
                  <a:schemeClr val="bg1"/>
                </a:solidFill>
                <a:latin typeface="Calibri" panose="020F0502020204030204" pitchFamily="34" charset="0"/>
              </a:rPr>
              <a:t>Dubois (2010) : jet d’hélium </a:t>
            </a:r>
            <a:r>
              <a:rPr lang="fr-FR" altLang="fr-FR" dirty="0" err="1">
                <a:solidFill>
                  <a:schemeClr val="bg1"/>
                </a:solidFill>
                <a:latin typeface="Calibri" panose="020F0502020204030204" pitchFamily="34" charset="0"/>
              </a:rPr>
              <a:t>sub</a:t>
            </a:r>
            <a:r>
              <a:rPr lang="fr-FR" altLang="fr-FR" dirty="0">
                <a:solidFill>
                  <a:schemeClr val="bg1"/>
                </a:solidFill>
                <a:latin typeface="Calibri" panose="020F0502020204030204" pitchFamily="34" charset="0"/>
              </a:rPr>
              <a:t>-ou supersonique, U, V, </a:t>
            </a:r>
            <a:r>
              <a:rPr lang="fr-FR" altLang="fr-FR" dirty="0">
                <a:solidFill>
                  <a:schemeClr val="bg1"/>
                </a:solidFill>
                <a:latin typeface="Symbol" panose="05050102010706020507" pitchFamily="18" charset="2"/>
              </a:rPr>
              <a:t>r</a:t>
            </a:r>
            <a:r>
              <a:rPr lang="fr-FR" altLang="fr-FR" dirty="0">
                <a:solidFill>
                  <a:schemeClr val="bg1"/>
                </a:solidFill>
                <a:latin typeface="Calibri" panose="020F0502020204030204" pitchFamily="34" charset="0"/>
              </a:rPr>
              <a:t>, </a:t>
            </a:r>
            <a:r>
              <a:rPr lang="fr-FR" altLang="fr-FR" dirty="0">
                <a:solidFill>
                  <a:srgbClr val="FFC000"/>
                </a:solidFill>
                <a:latin typeface="Calibri" panose="020F0502020204030204" pitchFamily="34" charset="0"/>
              </a:rPr>
              <a:t>BOS</a:t>
            </a:r>
          </a:p>
          <a:p>
            <a:endParaRPr lang="fr-FR" altLang="fr-FR" sz="1200" dirty="0">
              <a:solidFill>
                <a:schemeClr val="bg1"/>
              </a:solidFill>
              <a:latin typeface="Calibri" panose="020F0502020204030204" pitchFamily="34" charset="0"/>
            </a:endParaRPr>
          </a:p>
          <a:p>
            <a:pPr marL="342900" indent="-342900" algn="just">
              <a:buFont typeface="Wingdings" panose="05000000000000000000" pitchFamily="2" charset="2"/>
              <a:buChar char="§"/>
            </a:pPr>
            <a:r>
              <a:rPr lang="fr-FR" altLang="fr-FR" dirty="0">
                <a:solidFill>
                  <a:schemeClr val="bg1"/>
                </a:solidFill>
                <a:latin typeface="Calibri" panose="020F0502020204030204" pitchFamily="34" charset="0"/>
              </a:rPr>
              <a:t>Ducasse (2012) : jet d’hélium subsonique avec obstacle, U, V, C, u’, c’, </a:t>
            </a:r>
            <a:r>
              <a:rPr lang="fr-FR" altLang="fr-FR" dirty="0">
                <a:solidFill>
                  <a:srgbClr val="FFC000"/>
                </a:solidFill>
                <a:latin typeface="Calibri" panose="020F0502020204030204" pitchFamily="34" charset="0"/>
              </a:rPr>
              <a:t>PIV et PLIF</a:t>
            </a:r>
          </a:p>
          <a:p>
            <a:endParaRPr lang="fr-FR" altLang="fr-FR" sz="1200" dirty="0">
              <a:solidFill>
                <a:schemeClr val="bg1"/>
              </a:solidFill>
              <a:latin typeface="Calibri" panose="020F0502020204030204" pitchFamily="34" charset="0"/>
            </a:endParaRPr>
          </a:p>
        </p:txBody>
      </p:sp>
      <p:cxnSp>
        <p:nvCxnSpPr>
          <p:cNvPr id="9" name="Connecteur droit 8">
            <a:extLst>
              <a:ext uri="{FF2B5EF4-FFF2-40B4-BE49-F238E27FC236}">
                <a16:creationId xmlns:a16="http://schemas.microsoft.com/office/drawing/2014/main" id="{95D6D220-AB72-4447-8B4F-1FC04A0639FF}"/>
              </a:ext>
            </a:extLst>
          </p:cNvPr>
          <p:cNvCxnSpPr>
            <a:cxnSpLocks/>
          </p:cNvCxnSpPr>
          <p:nvPr/>
        </p:nvCxnSpPr>
        <p:spPr>
          <a:xfrm>
            <a:off x="7752080" y="2991476"/>
            <a:ext cx="2794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Connecteur droit 9">
            <a:extLst>
              <a:ext uri="{FF2B5EF4-FFF2-40B4-BE49-F238E27FC236}">
                <a16:creationId xmlns:a16="http://schemas.microsoft.com/office/drawing/2014/main" id="{5949C41A-4206-4340-A2A9-050BD8091EA7}"/>
              </a:ext>
            </a:extLst>
          </p:cNvPr>
          <p:cNvCxnSpPr>
            <a:cxnSpLocks/>
          </p:cNvCxnSpPr>
          <p:nvPr/>
        </p:nvCxnSpPr>
        <p:spPr>
          <a:xfrm>
            <a:off x="8239760" y="2991476"/>
            <a:ext cx="2794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Connecteur droit 10">
            <a:extLst>
              <a:ext uri="{FF2B5EF4-FFF2-40B4-BE49-F238E27FC236}">
                <a16:creationId xmlns:a16="http://schemas.microsoft.com/office/drawing/2014/main" id="{DAC8A6F1-BEF2-402B-8039-8279806AA686}"/>
              </a:ext>
            </a:extLst>
          </p:cNvPr>
          <p:cNvCxnSpPr>
            <a:cxnSpLocks/>
          </p:cNvCxnSpPr>
          <p:nvPr/>
        </p:nvCxnSpPr>
        <p:spPr>
          <a:xfrm>
            <a:off x="4917440" y="3461961"/>
            <a:ext cx="2794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8D8AD839-297A-4CA3-9D51-27933C6B261D}"/>
              </a:ext>
            </a:extLst>
          </p:cNvPr>
          <p:cNvCxnSpPr>
            <a:cxnSpLocks/>
          </p:cNvCxnSpPr>
          <p:nvPr/>
        </p:nvCxnSpPr>
        <p:spPr>
          <a:xfrm>
            <a:off x="5354320" y="3461961"/>
            <a:ext cx="2794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Espace réservé du pied de page 3">
            <a:extLst>
              <a:ext uri="{FF2B5EF4-FFF2-40B4-BE49-F238E27FC236}">
                <a16:creationId xmlns:a16="http://schemas.microsoft.com/office/drawing/2014/main" id="{EF03E6F1-BF07-405A-8865-D44B5A750706}"/>
              </a:ext>
            </a:extLst>
          </p:cNvPr>
          <p:cNvSpPr>
            <a:spLocks noGrp="1"/>
          </p:cNvSpPr>
          <p:nvPr>
            <p:ph type="ftr" sz="quarter" idx="11"/>
          </p:nvPr>
        </p:nvSpPr>
        <p:spPr>
          <a:xfrm>
            <a:off x="4038600" y="6356350"/>
            <a:ext cx="4114800" cy="365125"/>
          </a:xfrm>
        </p:spPr>
        <p:txBody>
          <a:bodyPr/>
          <a:lstStyle/>
          <a:p>
            <a:r>
              <a:rPr lang="fr-FR" dirty="0">
                <a:solidFill>
                  <a:schemeClr val="bg1"/>
                </a:solidFill>
              </a:rPr>
              <a:t>Fab60 - Alexandre MOUTTE</a:t>
            </a:r>
            <a:endParaRPr lang="en-GB" dirty="0">
              <a:solidFill>
                <a:schemeClr val="bg1"/>
              </a:solidFill>
            </a:endParaRPr>
          </a:p>
        </p:txBody>
      </p:sp>
      <p:sp>
        <p:nvSpPr>
          <p:cNvPr id="16" name="Espace réservé de la date 5">
            <a:extLst>
              <a:ext uri="{FF2B5EF4-FFF2-40B4-BE49-F238E27FC236}">
                <a16:creationId xmlns:a16="http://schemas.microsoft.com/office/drawing/2014/main" id="{E7FB7778-59AC-4ED2-B711-F49EBFE83C00}"/>
              </a:ext>
            </a:extLst>
          </p:cNvPr>
          <p:cNvSpPr>
            <a:spLocks noGrp="1"/>
          </p:cNvSpPr>
          <p:nvPr>
            <p:ph type="dt" sz="half" idx="10"/>
          </p:nvPr>
        </p:nvSpPr>
        <p:spPr>
          <a:xfrm>
            <a:off x="838200" y="6356350"/>
            <a:ext cx="2743200" cy="365125"/>
          </a:xfrm>
        </p:spPr>
        <p:txBody>
          <a:bodyPr/>
          <a:lstStyle/>
          <a:p>
            <a:r>
              <a:rPr lang="fr-FR" dirty="0">
                <a:solidFill>
                  <a:schemeClr val="bg1"/>
                </a:solidFill>
              </a:rPr>
              <a:t>10/07/2019</a:t>
            </a:r>
            <a:endParaRPr lang="en-GB" dirty="0">
              <a:solidFill>
                <a:schemeClr val="bg1"/>
              </a:solidFill>
            </a:endParaRPr>
          </a:p>
        </p:txBody>
      </p:sp>
    </p:spTree>
    <p:extLst>
      <p:ext uri="{BB962C8B-B14F-4D97-AF65-F5344CB8AC3E}">
        <p14:creationId xmlns:p14="http://schemas.microsoft.com/office/powerpoint/2010/main" val="23440314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5F629AAE-2B6A-45ED-A701-1967BF5BB704}"/>
              </a:ext>
            </a:extLst>
          </p:cNvPr>
          <p:cNvSpPr>
            <a:spLocks noGrp="1"/>
          </p:cNvSpPr>
          <p:nvPr>
            <p:ph type="sldNum" sz="quarter" idx="12"/>
          </p:nvPr>
        </p:nvSpPr>
        <p:spPr>
          <a:xfrm>
            <a:off x="8610600" y="6356350"/>
            <a:ext cx="2743200" cy="365125"/>
          </a:xfrm>
        </p:spPr>
        <p:txBody>
          <a:bodyPr/>
          <a:lstStyle/>
          <a:p>
            <a:fld id="{B296CC3A-4777-4421-B37D-624034580792}" type="slidenum">
              <a:rPr lang="en-GB" smtClean="0">
                <a:solidFill>
                  <a:schemeClr val="bg1"/>
                </a:solidFill>
              </a:rPr>
              <a:t>5</a:t>
            </a:fld>
            <a:endParaRPr lang="en-GB" dirty="0">
              <a:solidFill>
                <a:schemeClr val="bg1"/>
              </a:solidFill>
            </a:endParaRPr>
          </a:p>
        </p:txBody>
      </p:sp>
      <p:sp>
        <p:nvSpPr>
          <p:cNvPr id="13" name="Rectangle 12">
            <a:extLst>
              <a:ext uri="{FF2B5EF4-FFF2-40B4-BE49-F238E27FC236}">
                <a16:creationId xmlns:a16="http://schemas.microsoft.com/office/drawing/2014/main" id="{FC7F8BB4-0BCF-464A-9AE9-B9CD536E8A38}"/>
              </a:ext>
            </a:extLst>
          </p:cNvPr>
          <p:cNvSpPr/>
          <p:nvPr/>
        </p:nvSpPr>
        <p:spPr>
          <a:xfrm>
            <a:off x="0" y="498393"/>
            <a:ext cx="12192000" cy="45719"/>
          </a:xfrm>
          <a:prstGeom prst="rect">
            <a:avLst/>
          </a:prstGeom>
          <a:solidFill>
            <a:srgbClr val="2A4982"/>
          </a:solidFill>
          <a:ln w="12700">
            <a:solidFill>
              <a:srgbClr val="2A49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E67FC258-0F33-4BBC-9F31-887B525996A1}"/>
              </a:ext>
            </a:extLst>
          </p:cNvPr>
          <p:cNvSpPr/>
          <p:nvPr/>
        </p:nvSpPr>
        <p:spPr>
          <a:xfrm>
            <a:off x="-4356" y="0"/>
            <a:ext cx="12192000" cy="6858000"/>
          </a:xfrm>
          <a:prstGeom prst="rect">
            <a:avLst/>
          </a:prstGeom>
          <a:noFill/>
          <a:ln w="28575">
            <a:solidFill>
              <a:srgbClr val="2A49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23" name="Espace réservé du contenu 6">
            <a:extLst>
              <a:ext uri="{FF2B5EF4-FFF2-40B4-BE49-F238E27FC236}">
                <a16:creationId xmlns:a16="http://schemas.microsoft.com/office/drawing/2014/main" id="{BFAA4201-CE92-4F9E-94A8-09BBE234AB8C}"/>
              </a:ext>
            </a:extLst>
          </p:cNvPr>
          <p:cNvGraphicFramePr>
            <a:graphicFrameLocks/>
          </p:cNvGraphicFramePr>
          <p:nvPr/>
        </p:nvGraphicFramePr>
        <p:xfrm>
          <a:off x="838200" y="65647"/>
          <a:ext cx="10515600" cy="3584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4" name="Text Box 191">
            <a:extLst>
              <a:ext uri="{FF2B5EF4-FFF2-40B4-BE49-F238E27FC236}">
                <a16:creationId xmlns:a16="http://schemas.microsoft.com/office/drawing/2014/main" id="{51221436-413C-43E1-A65F-510E69287207}"/>
              </a:ext>
            </a:extLst>
          </p:cNvPr>
          <p:cNvSpPr txBox="1">
            <a:spLocks noChangeArrowheads="1"/>
          </p:cNvSpPr>
          <p:nvPr/>
        </p:nvSpPr>
        <p:spPr bwMode="auto">
          <a:xfrm>
            <a:off x="1190624" y="625256"/>
            <a:ext cx="10163175" cy="2970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r>
              <a:rPr lang="fr-FR" altLang="fr-FR" sz="2200" dirty="0">
                <a:solidFill>
                  <a:schemeClr val="bg1"/>
                </a:solidFill>
                <a:latin typeface="Calibri" panose="020F0502020204030204" pitchFamily="34" charset="0"/>
              </a:rPr>
              <a:t>Travaux antérieurs réalisés à l’extérieur (exemples) :</a:t>
            </a:r>
          </a:p>
          <a:p>
            <a:endParaRPr lang="fr-FR" altLang="fr-FR" dirty="0">
              <a:solidFill>
                <a:schemeClr val="bg1"/>
              </a:solidFill>
              <a:latin typeface="Calibri" panose="020F0502020204030204" pitchFamily="34" charset="0"/>
            </a:endParaRPr>
          </a:p>
          <a:p>
            <a:pPr marL="342900" indent="-342900" algn="just">
              <a:spcBef>
                <a:spcPts val="600"/>
              </a:spcBef>
              <a:buFont typeface="Wingdings" panose="05000000000000000000" pitchFamily="2" charset="2"/>
              <a:buChar char="§"/>
            </a:pPr>
            <a:r>
              <a:rPr lang="fr-FR" altLang="fr-FR" dirty="0" err="1">
                <a:solidFill>
                  <a:schemeClr val="bg1"/>
                </a:solidFill>
                <a:latin typeface="Calibri" panose="020F0502020204030204" pitchFamily="34" charset="0"/>
              </a:rPr>
              <a:t>Thring</a:t>
            </a:r>
            <a:r>
              <a:rPr lang="fr-FR" altLang="fr-FR" dirty="0">
                <a:solidFill>
                  <a:schemeClr val="bg1"/>
                </a:solidFill>
                <a:latin typeface="Calibri" panose="020F0502020204030204" pitchFamily="34" charset="0"/>
              </a:rPr>
              <a:t> &amp; </a:t>
            </a:r>
            <a:r>
              <a:rPr lang="fr-FR" altLang="fr-FR" dirty="0" err="1">
                <a:solidFill>
                  <a:schemeClr val="bg1"/>
                </a:solidFill>
                <a:latin typeface="Calibri" panose="020F0502020204030204" pitchFamily="34" charset="0"/>
              </a:rPr>
              <a:t>Newby</a:t>
            </a:r>
            <a:r>
              <a:rPr lang="fr-FR" altLang="fr-FR" dirty="0">
                <a:solidFill>
                  <a:schemeClr val="bg1"/>
                </a:solidFill>
                <a:latin typeface="Calibri" panose="020F0502020204030204" pitchFamily="34" charset="0"/>
              </a:rPr>
              <a:t> (1952) : diamètre équivalent</a:t>
            </a:r>
          </a:p>
          <a:p>
            <a:pPr marL="342900" indent="-342900" algn="just">
              <a:spcBef>
                <a:spcPts val="600"/>
              </a:spcBef>
              <a:buFont typeface="Wingdings" panose="05000000000000000000" pitchFamily="2" charset="2"/>
              <a:buChar char="§"/>
            </a:pPr>
            <a:r>
              <a:rPr lang="fr-FR" altLang="fr-FR" dirty="0">
                <a:solidFill>
                  <a:schemeClr val="bg1"/>
                </a:solidFill>
                <a:latin typeface="Calibri" panose="020F0502020204030204" pitchFamily="34" charset="0"/>
              </a:rPr>
              <a:t>Chen &amp; </a:t>
            </a:r>
            <a:r>
              <a:rPr lang="fr-FR" altLang="fr-FR" dirty="0" err="1">
                <a:solidFill>
                  <a:schemeClr val="bg1"/>
                </a:solidFill>
                <a:latin typeface="Calibri" panose="020F0502020204030204" pitchFamily="34" charset="0"/>
              </a:rPr>
              <a:t>Rodi</a:t>
            </a:r>
            <a:r>
              <a:rPr lang="fr-FR" altLang="fr-FR" dirty="0">
                <a:solidFill>
                  <a:schemeClr val="bg1"/>
                </a:solidFill>
                <a:latin typeface="Calibri" panose="020F0502020204030204" pitchFamily="34" charset="0"/>
              </a:rPr>
              <a:t> (1980) : revue sur différentes configurations, lois de similitude, …</a:t>
            </a:r>
          </a:p>
          <a:p>
            <a:pPr marL="342900" indent="-342900" algn="just">
              <a:spcBef>
                <a:spcPts val="600"/>
              </a:spcBef>
              <a:buFont typeface="Wingdings" panose="05000000000000000000" pitchFamily="2" charset="2"/>
              <a:buChar char="§"/>
            </a:pPr>
            <a:r>
              <a:rPr lang="fr-FR" altLang="fr-FR" dirty="0" err="1">
                <a:solidFill>
                  <a:schemeClr val="bg1"/>
                </a:solidFill>
                <a:latin typeface="Calibri" panose="020F0502020204030204" pitchFamily="34" charset="0"/>
              </a:rPr>
              <a:t>Pitts</a:t>
            </a:r>
            <a:r>
              <a:rPr lang="fr-FR" altLang="fr-FR" dirty="0">
                <a:solidFill>
                  <a:schemeClr val="bg1"/>
                </a:solidFill>
                <a:latin typeface="Calibri" panose="020F0502020204030204" pitchFamily="34" charset="0"/>
              </a:rPr>
              <a:t> (1991) : 6 jets différents (He, CH</a:t>
            </a:r>
            <a:r>
              <a:rPr lang="fr-FR" altLang="fr-FR" baseline="-25000" dirty="0">
                <a:solidFill>
                  <a:schemeClr val="bg1"/>
                </a:solidFill>
                <a:latin typeface="Calibri" panose="020F0502020204030204" pitchFamily="34" charset="0"/>
              </a:rPr>
              <a:t>4</a:t>
            </a:r>
            <a:r>
              <a:rPr lang="fr-FR" altLang="fr-FR" dirty="0">
                <a:solidFill>
                  <a:schemeClr val="bg1"/>
                </a:solidFill>
                <a:latin typeface="Calibri" panose="020F0502020204030204" pitchFamily="34" charset="0"/>
              </a:rPr>
              <a:t>, C</a:t>
            </a:r>
            <a:r>
              <a:rPr lang="fr-FR" altLang="fr-FR" baseline="-25000" dirty="0">
                <a:solidFill>
                  <a:schemeClr val="bg1"/>
                </a:solidFill>
                <a:latin typeface="Calibri" panose="020F0502020204030204" pitchFamily="34" charset="0"/>
              </a:rPr>
              <a:t>3</a:t>
            </a:r>
            <a:r>
              <a:rPr lang="fr-FR" altLang="fr-FR" dirty="0">
                <a:solidFill>
                  <a:schemeClr val="bg1"/>
                </a:solidFill>
                <a:latin typeface="Calibri" panose="020F0502020204030204" pitchFamily="34" charset="0"/>
              </a:rPr>
              <a:t>H</a:t>
            </a:r>
            <a:r>
              <a:rPr lang="fr-FR" altLang="fr-FR" baseline="-25000" dirty="0">
                <a:solidFill>
                  <a:schemeClr val="bg1"/>
                </a:solidFill>
                <a:latin typeface="Calibri" panose="020F0502020204030204" pitchFamily="34" charset="0"/>
              </a:rPr>
              <a:t>8</a:t>
            </a:r>
            <a:r>
              <a:rPr lang="fr-FR" altLang="fr-FR" dirty="0">
                <a:solidFill>
                  <a:schemeClr val="bg1"/>
                </a:solidFill>
                <a:latin typeface="Calibri" panose="020F0502020204030204" pitchFamily="34" charset="0"/>
              </a:rPr>
              <a:t>, CF</a:t>
            </a:r>
            <a:r>
              <a:rPr lang="fr-FR" altLang="fr-FR" baseline="-25000" dirty="0">
                <a:solidFill>
                  <a:schemeClr val="bg1"/>
                </a:solidFill>
                <a:latin typeface="Calibri" panose="020F0502020204030204" pitchFamily="34" charset="0"/>
              </a:rPr>
              <a:t>4</a:t>
            </a:r>
            <a:r>
              <a:rPr lang="fr-FR" altLang="fr-FR" dirty="0">
                <a:solidFill>
                  <a:schemeClr val="bg1"/>
                </a:solidFill>
                <a:latin typeface="Calibri" panose="020F0502020204030204" pitchFamily="34" charset="0"/>
              </a:rPr>
              <a:t> et SF</a:t>
            </a:r>
            <a:r>
              <a:rPr lang="fr-FR" altLang="fr-FR" baseline="-25000" dirty="0">
                <a:solidFill>
                  <a:schemeClr val="bg1"/>
                </a:solidFill>
                <a:latin typeface="Calibri" panose="020F0502020204030204" pitchFamily="34" charset="0"/>
              </a:rPr>
              <a:t>6</a:t>
            </a:r>
            <a:r>
              <a:rPr lang="fr-FR" altLang="fr-FR" dirty="0">
                <a:solidFill>
                  <a:schemeClr val="bg1"/>
                </a:solidFill>
                <a:latin typeface="Calibri" panose="020F0502020204030204" pitchFamily="34" charset="0"/>
              </a:rPr>
              <a:t>), taux de décroissance axiale, </a:t>
            </a:r>
            <a:r>
              <a:rPr lang="fr-FR" altLang="fr-FR" dirty="0">
                <a:solidFill>
                  <a:schemeClr val="accent2">
                    <a:lumMod val="60000"/>
                    <a:lumOff val="40000"/>
                  </a:schemeClr>
                </a:solidFill>
                <a:latin typeface="Calibri" panose="020F0502020204030204" pitchFamily="34" charset="0"/>
              </a:rPr>
              <a:t>RLS</a:t>
            </a:r>
          </a:p>
          <a:p>
            <a:pPr marL="342900" indent="-342900" algn="just">
              <a:spcBef>
                <a:spcPts val="600"/>
              </a:spcBef>
              <a:buFont typeface="Wingdings" panose="05000000000000000000" pitchFamily="2" charset="2"/>
              <a:buChar char="§"/>
            </a:pPr>
            <a:r>
              <a:rPr lang="fr-FR" altLang="fr-FR" dirty="0" err="1">
                <a:solidFill>
                  <a:schemeClr val="bg1"/>
                </a:solidFill>
                <a:latin typeface="Calibri" panose="020F0502020204030204" pitchFamily="34" charset="0"/>
              </a:rPr>
              <a:t>Panchapakesan</a:t>
            </a:r>
            <a:r>
              <a:rPr lang="fr-FR" altLang="fr-FR" dirty="0">
                <a:solidFill>
                  <a:schemeClr val="bg1"/>
                </a:solidFill>
                <a:latin typeface="Calibri" panose="020F0502020204030204" pitchFamily="34" charset="0"/>
              </a:rPr>
              <a:t> &amp; </a:t>
            </a:r>
            <a:r>
              <a:rPr lang="fr-FR" altLang="fr-FR" dirty="0" err="1">
                <a:solidFill>
                  <a:schemeClr val="bg1"/>
                </a:solidFill>
                <a:latin typeface="Calibri" panose="020F0502020204030204" pitchFamily="34" charset="0"/>
              </a:rPr>
              <a:t>Lumley</a:t>
            </a:r>
            <a:r>
              <a:rPr lang="fr-FR" altLang="fr-FR" dirty="0">
                <a:solidFill>
                  <a:schemeClr val="bg1"/>
                </a:solidFill>
                <a:latin typeface="Calibri" panose="020F0502020204030204" pitchFamily="34" charset="0"/>
              </a:rPr>
              <a:t> (1993) : jets d’air et d’hélium, </a:t>
            </a:r>
            <a:r>
              <a:rPr lang="fr-FR" altLang="fr-FR" dirty="0" err="1">
                <a:solidFill>
                  <a:schemeClr val="bg1"/>
                </a:solidFill>
                <a:latin typeface="Calibri" panose="020F0502020204030204" pitchFamily="34" charset="0"/>
              </a:rPr>
              <a:t>u’</a:t>
            </a:r>
            <a:r>
              <a:rPr lang="fr-FR" altLang="fr-FR" dirty="0" err="1">
                <a:solidFill>
                  <a:schemeClr val="bg1"/>
                </a:solidFill>
                <a:latin typeface="Symbol" panose="05050102010706020507" pitchFamily="18" charset="2"/>
              </a:rPr>
              <a:t>q</a:t>
            </a:r>
            <a:r>
              <a:rPr lang="fr-FR" altLang="fr-FR" dirty="0">
                <a:solidFill>
                  <a:schemeClr val="bg1"/>
                </a:solidFill>
                <a:latin typeface="Calibri" panose="020F0502020204030204" pitchFamily="34" charset="0"/>
              </a:rPr>
              <a:t>’, </a:t>
            </a:r>
            <a:r>
              <a:rPr lang="fr-FR" altLang="fr-FR" dirty="0" err="1">
                <a:solidFill>
                  <a:schemeClr val="bg1"/>
                </a:solidFill>
                <a:latin typeface="Calibri" panose="020F0502020204030204" pitchFamily="34" charset="0"/>
              </a:rPr>
              <a:t>v’</a:t>
            </a:r>
            <a:r>
              <a:rPr lang="fr-FR" altLang="fr-FR" dirty="0" err="1">
                <a:solidFill>
                  <a:schemeClr val="bg1"/>
                </a:solidFill>
                <a:latin typeface="Symbol" panose="05050102010706020507" pitchFamily="18" charset="2"/>
              </a:rPr>
              <a:t>q</a:t>
            </a:r>
            <a:r>
              <a:rPr lang="fr-FR" altLang="fr-FR" dirty="0">
                <a:solidFill>
                  <a:schemeClr val="bg1"/>
                </a:solidFill>
                <a:latin typeface="Calibri" panose="020F0502020204030204" pitchFamily="34" charset="0"/>
              </a:rPr>
              <a:t>’, u’</a:t>
            </a:r>
            <a:r>
              <a:rPr lang="fr-FR" altLang="fr-FR" baseline="30000" dirty="0">
                <a:solidFill>
                  <a:schemeClr val="bg1"/>
                </a:solidFill>
                <a:latin typeface="Calibri" panose="020F0502020204030204" pitchFamily="34" charset="0"/>
              </a:rPr>
              <a:t>2</a:t>
            </a:r>
            <a:r>
              <a:rPr lang="fr-FR" altLang="fr-FR" dirty="0">
                <a:solidFill>
                  <a:schemeClr val="bg1"/>
                </a:solidFill>
                <a:latin typeface="Calibri" panose="020F0502020204030204" pitchFamily="34" charset="0"/>
              </a:rPr>
              <a:t>v’, u’v’</a:t>
            </a:r>
            <a:r>
              <a:rPr lang="fr-FR" altLang="fr-FR" baseline="30000" dirty="0">
                <a:solidFill>
                  <a:schemeClr val="bg1"/>
                </a:solidFill>
                <a:latin typeface="Calibri" panose="020F0502020204030204" pitchFamily="34" charset="0"/>
              </a:rPr>
              <a:t>2</a:t>
            </a:r>
            <a:r>
              <a:rPr lang="fr-FR" altLang="fr-FR" dirty="0">
                <a:solidFill>
                  <a:schemeClr val="bg1"/>
                </a:solidFill>
                <a:latin typeface="Calibri" panose="020F0502020204030204" pitchFamily="34" charset="0"/>
              </a:rPr>
              <a:t>, … , </a:t>
            </a:r>
            <a:r>
              <a:rPr lang="fr-FR" altLang="fr-FR" dirty="0">
                <a:solidFill>
                  <a:schemeClr val="accent2">
                    <a:lumMod val="60000"/>
                    <a:lumOff val="40000"/>
                  </a:schemeClr>
                </a:solidFill>
                <a:latin typeface="Calibri" panose="020F0502020204030204" pitchFamily="34" charset="0"/>
              </a:rPr>
              <a:t>fil chaud et sonde </a:t>
            </a:r>
            <a:r>
              <a:rPr lang="fr-FR" altLang="fr-FR" dirty="0" err="1">
                <a:solidFill>
                  <a:schemeClr val="accent2">
                    <a:lumMod val="60000"/>
                    <a:lumOff val="40000"/>
                  </a:schemeClr>
                </a:solidFill>
                <a:latin typeface="Calibri" panose="020F0502020204030204" pitchFamily="34" charset="0"/>
              </a:rPr>
              <a:t>Way</a:t>
            </a:r>
            <a:r>
              <a:rPr lang="fr-FR" altLang="fr-FR" dirty="0">
                <a:solidFill>
                  <a:schemeClr val="accent2">
                    <a:lumMod val="60000"/>
                    <a:lumOff val="40000"/>
                  </a:schemeClr>
                </a:solidFill>
                <a:latin typeface="Calibri" panose="020F0502020204030204" pitchFamily="34" charset="0"/>
              </a:rPr>
              <a:t>-Libby</a:t>
            </a:r>
          </a:p>
          <a:p>
            <a:pPr marL="342900" indent="-342900" algn="just">
              <a:spcBef>
                <a:spcPts val="600"/>
              </a:spcBef>
              <a:spcAft>
                <a:spcPts val="2400"/>
              </a:spcAft>
              <a:buFont typeface="Wingdings" panose="05000000000000000000" pitchFamily="2" charset="2"/>
              <a:buChar char="§"/>
            </a:pPr>
            <a:r>
              <a:rPr lang="fr-FR" altLang="fr-FR" dirty="0">
                <a:solidFill>
                  <a:schemeClr val="bg1"/>
                </a:solidFill>
                <a:latin typeface="Calibri" panose="020F0502020204030204" pitchFamily="34" charset="0"/>
              </a:rPr>
              <a:t>Hussein et al. (1994) : jet d’air, U, </a:t>
            </a:r>
            <a:r>
              <a:rPr lang="fr-FR" altLang="fr-FR" dirty="0" err="1">
                <a:solidFill>
                  <a:schemeClr val="bg1"/>
                </a:solidFill>
                <a:latin typeface="Calibri" panose="020F0502020204030204" pitchFamily="34" charset="0"/>
              </a:rPr>
              <a:t>u’v</a:t>
            </a:r>
            <a:r>
              <a:rPr lang="fr-FR" altLang="fr-FR" dirty="0">
                <a:solidFill>
                  <a:schemeClr val="bg1"/>
                </a:solidFill>
                <a:latin typeface="Calibri" panose="020F0502020204030204" pitchFamily="34" charset="0"/>
              </a:rPr>
              <a:t>’, u’</a:t>
            </a:r>
            <a:r>
              <a:rPr lang="fr-FR" altLang="fr-FR" baseline="30000" dirty="0">
                <a:solidFill>
                  <a:schemeClr val="bg1"/>
                </a:solidFill>
                <a:latin typeface="Calibri" panose="020F0502020204030204" pitchFamily="34" charset="0"/>
              </a:rPr>
              <a:t>2</a:t>
            </a:r>
            <a:r>
              <a:rPr lang="fr-FR" altLang="fr-FR" dirty="0">
                <a:solidFill>
                  <a:schemeClr val="bg1"/>
                </a:solidFill>
                <a:latin typeface="Calibri" panose="020F0502020204030204" pitchFamily="34" charset="0"/>
              </a:rPr>
              <a:t>v’, u’v’</a:t>
            </a:r>
            <a:r>
              <a:rPr lang="fr-FR" altLang="fr-FR" baseline="30000" dirty="0">
                <a:solidFill>
                  <a:schemeClr val="bg1"/>
                </a:solidFill>
                <a:latin typeface="Calibri" panose="020F0502020204030204" pitchFamily="34" charset="0"/>
              </a:rPr>
              <a:t>2</a:t>
            </a:r>
            <a:r>
              <a:rPr lang="fr-FR" altLang="fr-FR" dirty="0">
                <a:solidFill>
                  <a:schemeClr val="bg1"/>
                </a:solidFill>
                <a:latin typeface="Calibri" panose="020F0502020204030204" pitchFamily="34" charset="0"/>
              </a:rPr>
              <a:t>, … , </a:t>
            </a:r>
            <a:r>
              <a:rPr lang="fr-FR" altLang="fr-FR" dirty="0">
                <a:solidFill>
                  <a:schemeClr val="accent2">
                    <a:lumMod val="60000"/>
                    <a:lumOff val="40000"/>
                  </a:schemeClr>
                </a:solidFill>
                <a:latin typeface="Calibri" panose="020F0502020204030204" pitchFamily="34" charset="0"/>
              </a:rPr>
              <a:t>fil chaud et LDA</a:t>
            </a:r>
            <a:r>
              <a:rPr lang="fr-FR" altLang="fr-FR" dirty="0">
                <a:solidFill>
                  <a:schemeClr val="bg1"/>
                </a:solidFill>
                <a:latin typeface="Calibri" panose="020F0502020204030204" pitchFamily="34" charset="0"/>
              </a:rPr>
              <a:t> </a:t>
            </a:r>
          </a:p>
        </p:txBody>
      </p:sp>
      <p:cxnSp>
        <p:nvCxnSpPr>
          <p:cNvPr id="19" name="Connecteur droit 18">
            <a:extLst>
              <a:ext uri="{FF2B5EF4-FFF2-40B4-BE49-F238E27FC236}">
                <a16:creationId xmlns:a16="http://schemas.microsoft.com/office/drawing/2014/main" id="{2EDE7239-2907-45FD-91C6-889987F9667A}"/>
              </a:ext>
            </a:extLst>
          </p:cNvPr>
          <p:cNvCxnSpPr>
            <a:cxnSpLocks/>
          </p:cNvCxnSpPr>
          <p:nvPr/>
        </p:nvCxnSpPr>
        <p:spPr>
          <a:xfrm>
            <a:off x="7540111" y="2554794"/>
            <a:ext cx="287252" cy="231"/>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Connecteur droit 19">
            <a:extLst>
              <a:ext uri="{FF2B5EF4-FFF2-40B4-BE49-F238E27FC236}">
                <a16:creationId xmlns:a16="http://schemas.microsoft.com/office/drawing/2014/main" id="{06D27DE6-66FB-4440-84A3-6201AD77326B}"/>
              </a:ext>
            </a:extLst>
          </p:cNvPr>
          <p:cNvCxnSpPr>
            <a:cxnSpLocks/>
          </p:cNvCxnSpPr>
          <p:nvPr/>
        </p:nvCxnSpPr>
        <p:spPr>
          <a:xfrm>
            <a:off x="8007246" y="2555025"/>
            <a:ext cx="34312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Connecteur droit 20">
            <a:extLst>
              <a:ext uri="{FF2B5EF4-FFF2-40B4-BE49-F238E27FC236}">
                <a16:creationId xmlns:a16="http://schemas.microsoft.com/office/drawing/2014/main" id="{67C36843-E41F-443A-B4A2-23E96736E742}"/>
              </a:ext>
            </a:extLst>
          </p:cNvPr>
          <p:cNvCxnSpPr>
            <a:cxnSpLocks/>
          </p:cNvCxnSpPr>
          <p:nvPr/>
        </p:nvCxnSpPr>
        <p:spPr>
          <a:xfrm>
            <a:off x="8516858" y="2554794"/>
            <a:ext cx="488371"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Connecteur droit 21">
            <a:extLst>
              <a:ext uri="{FF2B5EF4-FFF2-40B4-BE49-F238E27FC236}">
                <a16:creationId xmlns:a16="http://schemas.microsoft.com/office/drawing/2014/main" id="{F0A02EC8-B36E-4552-BA26-41BB961865AC}"/>
              </a:ext>
            </a:extLst>
          </p:cNvPr>
          <p:cNvCxnSpPr>
            <a:cxnSpLocks/>
          </p:cNvCxnSpPr>
          <p:nvPr/>
        </p:nvCxnSpPr>
        <p:spPr>
          <a:xfrm>
            <a:off x="9115837" y="2554794"/>
            <a:ext cx="419331"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0D9389E7-72DE-44EE-9954-27222349128A}"/>
              </a:ext>
            </a:extLst>
          </p:cNvPr>
          <p:cNvCxnSpPr>
            <a:cxnSpLocks/>
          </p:cNvCxnSpPr>
          <p:nvPr/>
        </p:nvCxnSpPr>
        <p:spPr>
          <a:xfrm>
            <a:off x="5094792" y="3225844"/>
            <a:ext cx="287252" cy="231"/>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E58627C6-5CC6-47B1-94A0-F7753DC7CF49}"/>
              </a:ext>
            </a:extLst>
          </p:cNvPr>
          <p:cNvCxnSpPr>
            <a:cxnSpLocks/>
          </p:cNvCxnSpPr>
          <p:nvPr/>
        </p:nvCxnSpPr>
        <p:spPr>
          <a:xfrm>
            <a:off x="5551989" y="3225844"/>
            <a:ext cx="488371"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Connecteur droit 26">
            <a:extLst>
              <a:ext uri="{FF2B5EF4-FFF2-40B4-BE49-F238E27FC236}">
                <a16:creationId xmlns:a16="http://schemas.microsoft.com/office/drawing/2014/main" id="{554CFD6C-EEAB-4F44-883C-9A74EF0182E4}"/>
              </a:ext>
            </a:extLst>
          </p:cNvPr>
          <p:cNvCxnSpPr>
            <a:cxnSpLocks/>
          </p:cNvCxnSpPr>
          <p:nvPr/>
        </p:nvCxnSpPr>
        <p:spPr>
          <a:xfrm>
            <a:off x="6140577" y="3225844"/>
            <a:ext cx="419331"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Flèche : chevron 6">
            <a:extLst>
              <a:ext uri="{FF2B5EF4-FFF2-40B4-BE49-F238E27FC236}">
                <a16:creationId xmlns:a16="http://schemas.microsoft.com/office/drawing/2014/main" id="{9EE47237-9BF2-41A4-9FA5-9BFFED206805}"/>
              </a:ext>
            </a:extLst>
          </p:cNvPr>
          <p:cNvSpPr/>
          <p:nvPr/>
        </p:nvSpPr>
        <p:spPr>
          <a:xfrm rot="5400000">
            <a:off x="-272566" y="2105864"/>
            <a:ext cx="2018256" cy="56823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8" name="Text Box 191">
            <a:extLst>
              <a:ext uri="{FF2B5EF4-FFF2-40B4-BE49-F238E27FC236}">
                <a16:creationId xmlns:a16="http://schemas.microsoft.com/office/drawing/2014/main" id="{BBCCCA09-0CF7-4FE5-ACC1-A9761C944225}"/>
              </a:ext>
            </a:extLst>
          </p:cNvPr>
          <p:cNvSpPr txBox="1">
            <a:spLocks noChangeArrowheads="1"/>
          </p:cNvSpPr>
          <p:nvPr/>
        </p:nvSpPr>
        <p:spPr bwMode="auto">
          <a:xfrm rot="16200000">
            <a:off x="-30398" y="2187248"/>
            <a:ext cx="15339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r>
              <a:rPr lang="fr-FR" altLang="fr-FR" sz="1800" dirty="0">
                <a:solidFill>
                  <a:schemeClr val="bg1"/>
                </a:solidFill>
                <a:latin typeface="Calibri" panose="020F0502020204030204" pitchFamily="34" charset="0"/>
              </a:rPr>
              <a:t>Années 1990</a:t>
            </a:r>
            <a:endParaRPr lang="fr-FR" altLang="fr-FR" sz="1800" baseline="-25000" dirty="0">
              <a:solidFill>
                <a:schemeClr val="bg1"/>
              </a:solidFill>
              <a:latin typeface="Calibri" panose="020F0502020204030204" pitchFamily="34" charset="0"/>
            </a:endParaRPr>
          </a:p>
        </p:txBody>
      </p:sp>
      <p:sp>
        <p:nvSpPr>
          <p:cNvPr id="29" name="Flèche : chevron 28">
            <a:extLst>
              <a:ext uri="{FF2B5EF4-FFF2-40B4-BE49-F238E27FC236}">
                <a16:creationId xmlns:a16="http://schemas.microsoft.com/office/drawing/2014/main" id="{E89D52E9-0C31-4B8F-956F-FE8D4B4FE028}"/>
              </a:ext>
            </a:extLst>
          </p:cNvPr>
          <p:cNvSpPr/>
          <p:nvPr/>
        </p:nvSpPr>
        <p:spPr>
          <a:xfrm rot="5400000">
            <a:off x="-272566" y="4719381"/>
            <a:ext cx="2018256" cy="56823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0" name="Text Box 191">
            <a:extLst>
              <a:ext uri="{FF2B5EF4-FFF2-40B4-BE49-F238E27FC236}">
                <a16:creationId xmlns:a16="http://schemas.microsoft.com/office/drawing/2014/main" id="{436DD656-B213-447D-A9DB-7E9D2A9C50B0}"/>
              </a:ext>
            </a:extLst>
          </p:cNvPr>
          <p:cNvSpPr txBox="1">
            <a:spLocks noChangeArrowheads="1"/>
          </p:cNvSpPr>
          <p:nvPr/>
        </p:nvSpPr>
        <p:spPr bwMode="auto">
          <a:xfrm rot="16200000">
            <a:off x="-30398" y="4780445"/>
            <a:ext cx="15339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r>
              <a:rPr lang="fr-FR" altLang="fr-FR" sz="1800" dirty="0">
                <a:solidFill>
                  <a:schemeClr val="bg1"/>
                </a:solidFill>
                <a:latin typeface="Calibri" panose="020F0502020204030204" pitchFamily="34" charset="0"/>
              </a:rPr>
              <a:t>Années 2010</a:t>
            </a:r>
            <a:endParaRPr lang="fr-FR" altLang="fr-FR" sz="1800" baseline="-25000" dirty="0">
              <a:solidFill>
                <a:schemeClr val="bg1"/>
              </a:solidFill>
              <a:latin typeface="Calibri" panose="020F0502020204030204" pitchFamily="34" charset="0"/>
            </a:endParaRPr>
          </a:p>
        </p:txBody>
      </p:sp>
      <p:sp>
        <p:nvSpPr>
          <p:cNvPr id="31" name="Ellipse 30">
            <a:extLst>
              <a:ext uri="{FF2B5EF4-FFF2-40B4-BE49-F238E27FC236}">
                <a16:creationId xmlns:a16="http://schemas.microsoft.com/office/drawing/2014/main" id="{58773AE6-76C2-412D-8609-399E48A61FBF}"/>
              </a:ext>
            </a:extLst>
          </p:cNvPr>
          <p:cNvSpPr/>
          <p:nvPr/>
        </p:nvSpPr>
        <p:spPr>
          <a:xfrm>
            <a:off x="687054" y="3583109"/>
            <a:ext cx="69850" cy="67537"/>
          </a:xfrm>
          <a:prstGeom prst="ellipse">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2" name="Ellipse 31">
            <a:extLst>
              <a:ext uri="{FF2B5EF4-FFF2-40B4-BE49-F238E27FC236}">
                <a16:creationId xmlns:a16="http://schemas.microsoft.com/office/drawing/2014/main" id="{4C2107E8-49AD-4A01-A219-A690B7C51B3B}"/>
              </a:ext>
            </a:extLst>
          </p:cNvPr>
          <p:cNvSpPr/>
          <p:nvPr/>
        </p:nvSpPr>
        <p:spPr>
          <a:xfrm>
            <a:off x="687054" y="3709064"/>
            <a:ext cx="69850" cy="67537"/>
          </a:xfrm>
          <a:prstGeom prst="ellipse">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33" name="Ellipse 32">
            <a:extLst>
              <a:ext uri="{FF2B5EF4-FFF2-40B4-BE49-F238E27FC236}">
                <a16:creationId xmlns:a16="http://schemas.microsoft.com/office/drawing/2014/main" id="{6DF0F18A-A3C4-48AA-8C05-18A6B7BF38B4}"/>
              </a:ext>
            </a:extLst>
          </p:cNvPr>
          <p:cNvSpPr/>
          <p:nvPr/>
        </p:nvSpPr>
        <p:spPr>
          <a:xfrm>
            <a:off x="689497" y="3843438"/>
            <a:ext cx="69850" cy="67537"/>
          </a:xfrm>
          <a:prstGeom prst="ellipse">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8" name="ZoneTexte 7">
            <a:extLst>
              <a:ext uri="{FF2B5EF4-FFF2-40B4-BE49-F238E27FC236}">
                <a16:creationId xmlns:a16="http://schemas.microsoft.com/office/drawing/2014/main" id="{D63F7906-4392-4F6C-AE68-B5EE082F3E23}"/>
              </a:ext>
            </a:extLst>
          </p:cNvPr>
          <p:cNvSpPr txBox="1"/>
          <p:nvPr/>
        </p:nvSpPr>
        <p:spPr>
          <a:xfrm>
            <a:off x="1190624" y="3843438"/>
            <a:ext cx="10163175" cy="2477601"/>
          </a:xfrm>
          <a:prstGeom prst="rect">
            <a:avLst/>
          </a:prstGeom>
          <a:noFill/>
        </p:spPr>
        <p:txBody>
          <a:bodyPr wrap="square" rtlCol="0">
            <a:spAutoFit/>
          </a:bodyPr>
          <a:lstStyle/>
          <a:p>
            <a:pPr marL="342900" indent="-342900" algn="just">
              <a:spcBef>
                <a:spcPts val="600"/>
              </a:spcBef>
              <a:buFont typeface="Wingdings" panose="05000000000000000000" pitchFamily="2" charset="2"/>
              <a:buChar char="§"/>
            </a:pPr>
            <a:r>
              <a:rPr lang="fr-FR" altLang="fr-FR" sz="2000" dirty="0">
                <a:solidFill>
                  <a:schemeClr val="bg1"/>
                </a:solidFill>
                <a:latin typeface="Calibri" panose="020F0502020204030204" pitchFamily="34" charset="0"/>
              </a:rPr>
              <a:t>Wang et al. (2008) : jets d’air, d’hélium et de CO</a:t>
            </a:r>
            <a:r>
              <a:rPr lang="fr-FR" altLang="fr-FR" sz="2000" baseline="-25000" dirty="0">
                <a:solidFill>
                  <a:schemeClr val="bg1"/>
                </a:solidFill>
                <a:latin typeface="Calibri" panose="020F0502020204030204" pitchFamily="34" charset="0"/>
              </a:rPr>
              <a:t>2</a:t>
            </a:r>
            <a:r>
              <a:rPr lang="fr-FR" altLang="fr-FR" sz="2000" dirty="0">
                <a:solidFill>
                  <a:schemeClr val="bg1"/>
                </a:solidFill>
                <a:latin typeface="Calibri" panose="020F0502020204030204" pitchFamily="34" charset="0"/>
              </a:rPr>
              <a:t>, </a:t>
            </a:r>
            <a:r>
              <a:rPr lang="fr-FR" altLang="fr-FR" sz="2000" dirty="0">
                <a:solidFill>
                  <a:schemeClr val="accent6">
                    <a:lumMod val="60000"/>
                    <a:lumOff val="40000"/>
                  </a:schemeClr>
                </a:solidFill>
                <a:latin typeface="Calibri" panose="020F0502020204030204" pitchFamily="34" charset="0"/>
              </a:rPr>
              <a:t>LES avec données </a:t>
            </a:r>
            <a:r>
              <a:rPr lang="fr-FR" altLang="fr-FR" sz="2000" dirty="0" err="1">
                <a:solidFill>
                  <a:schemeClr val="accent6">
                    <a:lumMod val="60000"/>
                    <a:lumOff val="40000"/>
                  </a:schemeClr>
                </a:solidFill>
                <a:latin typeface="Calibri" panose="020F0502020204030204" pitchFamily="34" charset="0"/>
              </a:rPr>
              <a:t>Djeridane</a:t>
            </a:r>
            <a:endParaRPr lang="fr-FR" altLang="fr-FR" sz="2000" dirty="0">
              <a:solidFill>
                <a:schemeClr val="accent6">
                  <a:lumMod val="60000"/>
                  <a:lumOff val="40000"/>
                </a:schemeClr>
              </a:solidFill>
              <a:latin typeface="Calibri" panose="020F0502020204030204" pitchFamily="34" charset="0"/>
            </a:endParaRPr>
          </a:p>
          <a:p>
            <a:pPr marL="342900" indent="-342900">
              <a:spcBef>
                <a:spcPts val="600"/>
              </a:spcBef>
              <a:buFont typeface="Wingdings" panose="05000000000000000000" pitchFamily="2" charset="2"/>
              <a:buChar char="§"/>
            </a:pPr>
            <a:r>
              <a:rPr lang="fr-FR" altLang="fr-FR" sz="2000" dirty="0" err="1">
                <a:solidFill>
                  <a:schemeClr val="bg1"/>
                </a:solidFill>
                <a:latin typeface="Calibri" panose="020F0502020204030204" pitchFamily="34" charset="0"/>
              </a:rPr>
              <a:t>Darisse</a:t>
            </a:r>
            <a:r>
              <a:rPr lang="fr-FR" altLang="fr-FR" sz="2000" dirty="0">
                <a:solidFill>
                  <a:schemeClr val="bg1"/>
                </a:solidFill>
                <a:latin typeface="Calibri" panose="020F0502020204030204" pitchFamily="34" charset="0"/>
              </a:rPr>
              <a:t> et al. (2015) : jet d’air faiblement chauffé horizontal, flux </a:t>
            </a:r>
            <a:r>
              <a:rPr lang="fr-FR" altLang="fr-FR" sz="2000" dirty="0" err="1">
                <a:solidFill>
                  <a:schemeClr val="bg1"/>
                </a:solidFill>
                <a:latin typeface="Calibri" panose="020F0502020204030204" pitchFamily="34" charset="0"/>
              </a:rPr>
              <a:t>u’</a:t>
            </a:r>
            <a:r>
              <a:rPr lang="fr-FR" altLang="fr-FR" sz="2000" dirty="0" err="1">
                <a:solidFill>
                  <a:schemeClr val="bg1"/>
                </a:solidFill>
                <a:latin typeface="Symbol" panose="05050102010706020507" pitchFamily="18" charset="2"/>
              </a:rPr>
              <a:t>q</a:t>
            </a:r>
            <a:r>
              <a:rPr lang="fr-FR" altLang="fr-FR" sz="2000" dirty="0">
                <a:solidFill>
                  <a:schemeClr val="bg1"/>
                </a:solidFill>
                <a:latin typeface="Calibri" panose="020F0502020204030204" pitchFamily="34" charset="0"/>
              </a:rPr>
              <a:t>’, </a:t>
            </a:r>
            <a:r>
              <a:rPr lang="fr-FR" altLang="fr-FR" sz="2000" dirty="0" err="1">
                <a:solidFill>
                  <a:schemeClr val="bg1"/>
                </a:solidFill>
                <a:latin typeface="Calibri" panose="020F0502020204030204" pitchFamily="34" charset="0"/>
              </a:rPr>
              <a:t>v’</a:t>
            </a:r>
            <a:r>
              <a:rPr lang="fr-FR" altLang="fr-FR" sz="2000" dirty="0" err="1">
                <a:solidFill>
                  <a:schemeClr val="bg1"/>
                </a:solidFill>
                <a:latin typeface="Symbol" panose="05050102010706020507" pitchFamily="18" charset="2"/>
              </a:rPr>
              <a:t>q</a:t>
            </a:r>
            <a:r>
              <a:rPr lang="fr-FR" altLang="fr-FR" sz="2000" dirty="0">
                <a:solidFill>
                  <a:schemeClr val="bg1"/>
                </a:solidFill>
                <a:latin typeface="Calibri" panose="020F0502020204030204" pitchFamily="34" charset="0"/>
              </a:rPr>
              <a:t>’, u’</a:t>
            </a:r>
            <a:r>
              <a:rPr lang="fr-FR" altLang="fr-FR" sz="2000" dirty="0">
                <a:solidFill>
                  <a:schemeClr val="bg1"/>
                </a:solidFill>
                <a:latin typeface="Symbol" panose="05050102010706020507" pitchFamily="18" charset="2"/>
              </a:rPr>
              <a:t>q</a:t>
            </a:r>
            <a:r>
              <a:rPr lang="fr-FR" altLang="fr-FR" sz="2000" dirty="0">
                <a:solidFill>
                  <a:schemeClr val="bg1"/>
                </a:solidFill>
                <a:latin typeface="Calibri" panose="020F0502020204030204" pitchFamily="34" charset="0"/>
              </a:rPr>
              <a:t>’², v’</a:t>
            </a:r>
            <a:r>
              <a:rPr lang="fr-FR" altLang="fr-FR" sz="2000" dirty="0">
                <a:solidFill>
                  <a:schemeClr val="bg1"/>
                </a:solidFill>
                <a:latin typeface="Symbol" panose="05050102010706020507" pitchFamily="18" charset="2"/>
              </a:rPr>
              <a:t>q</a:t>
            </a:r>
            <a:r>
              <a:rPr lang="fr-FR" altLang="fr-FR" sz="2000" dirty="0">
                <a:solidFill>
                  <a:schemeClr val="bg1"/>
                </a:solidFill>
                <a:latin typeface="Calibri" panose="020F0502020204030204" pitchFamily="34" charset="0"/>
              </a:rPr>
              <a:t>’², … , </a:t>
            </a:r>
            <a:r>
              <a:rPr lang="fr-FR" altLang="fr-FR" sz="2000" dirty="0">
                <a:solidFill>
                  <a:srgbClr val="FFC000"/>
                </a:solidFill>
                <a:latin typeface="Calibri" panose="020F0502020204030204" pitchFamily="34" charset="0"/>
              </a:rPr>
              <a:t>LDV + fil froid</a:t>
            </a:r>
            <a:endParaRPr lang="fr-FR" altLang="fr-FR" sz="2000" dirty="0">
              <a:solidFill>
                <a:schemeClr val="bg1"/>
              </a:solidFill>
              <a:latin typeface="Calibri" panose="020F0502020204030204" pitchFamily="34" charset="0"/>
            </a:endParaRPr>
          </a:p>
          <a:p>
            <a:pPr marL="342900" indent="-342900" algn="just">
              <a:spcBef>
                <a:spcPts val="600"/>
              </a:spcBef>
              <a:buFont typeface="Wingdings" panose="05000000000000000000" pitchFamily="2" charset="2"/>
              <a:buChar char="§"/>
            </a:pPr>
            <a:r>
              <a:rPr lang="fr-FR" altLang="fr-FR" sz="2000" dirty="0" err="1">
                <a:solidFill>
                  <a:schemeClr val="bg1"/>
                </a:solidFill>
                <a:latin typeface="Calibri" panose="020F0502020204030204" pitchFamily="34" charset="0"/>
              </a:rPr>
              <a:t>Charonko</a:t>
            </a:r>
            <a:r>
              <a:rPr lang="fr-FR" altLang="fr-FR" sz="2000" dirty="0">
                <a:solidFill>
                  <a:schemeClr val="bg1"/>
                </a:solidFill>
                <a:latin typeface="Calibri" panose="020F0502020204030204" pitchFamily="34" charset="0"/>
              </a:rPr>
              <a:t> et al. (2017) : jets d’air et de SF</a:t>
            </a:r>
            <a:r>
              <a:rPr lang="fr-FR" altLang="fr-FR" sz="2000" baseline="-25000" dirty="0">
                <a:solidFill>
                  <a:schemeClr val="bg1"/>
                </a:solidFill>
                <a:latin typeface="Calibri" panose="020F0502020204030204" pitchFamily="34" charset="0"/>
              </a:rPr>
              <a:t>6</a:t>
            </a:r>
            <a:r>
              <a:rPr lang="fr-FR" altLang="fr-FR" sz="2000" dirty="0">
                <a:solidFill>
                  <a:schemeClr val="bg1"/>
                </a:solidFill>
                <a:latin typeface="Calibri" panose="020F0502020204030204" pitchFamily="34" charset="0"/>
              </a:rPr>
              <a:t> descendants avec co-courant, U, V, u’, v’, … , </a:t>
            </a:r>
            <a:r>
              <a:rPr lang="fr-FR" altLang="fr-FR" sz="2000" dirty="0">
                <a:solidFill>
                  <a:srgbClr val="FFC000"/>
                </a:solidFill>
                <a:latin typeface="Calibri" panose="020F0502020204030204" pitchFamily="34" charset="0"/>
              </a:rPr>
              <a:t>couplage</a:t>
            </a:r>
            <a:r>
              <a:rPr lang="fr-FR" altLang="fr-FR" sz="2000" dirty="0">
                <a:solidFill>
                  <a:schemeClr val="bg1"/>
                </a:solidFill>
                <a:latin typeface="Calibri" panose="020F0502020204030204" pitchFamily="34" charset="0"/>
              </a:rPr>
              <a:t> </a:t>
            </a:r>
            <a:r>
              <a:rPr lang="fr-FR" altLang="fr-FR" sz="2000" dirty="0">
                <a:solidFill>
                  <a:srgbClr val="FFC000"/>
                </a:solidFill>
                <a:latin typeface="Calibri" panose="020F0502020204030204" pitchFamily="34" charset="0"/>
              </a:rPr>
              <a:t>PIV-PLIF</a:t>
            </a:r>
          </a:p>
          <a:p>
            <a:pPr marL="342900" indent="-342900" algn="just">
              <a:spcBef>
                <a:spcPts val="600"/>
              </a:spcBef>
              <a:buFont typeface="Wingdings" panose="05000000000000000000" pitchFamily="2" charset="2"/>
              <a:buChar char="§"/>
            </a:pPr>
            <a:r>
              <a:rPr lang="fr-FR" altLang="fr-FR" sz="2000" dirty="0" err="1">
                <a:solidFill>
                  <a:schemeClr val="bg1"/>
                </a:solidFill>
                <a:latin typeface="Calibri" panose="020F0502020204030204" pitchFamily="34" charset="0"/>
              </a:rPr>
              <a:t>Soleimani</a:t>
            </a:r>
            <a:r>
              <a:rPr lang="fr-FR" altLang="fr-FR" sz="2000" dirty="0">
                <a:solidFill>
                  <a:schemeClr val="bg1"/>
                </a:solidFill>
                <a:latin typeface="Calibri" panose="020F0502020204030204" pitchFamily="34" charset="0"/>
              </a:rPr>
              <a:t> et al. (2017) : jets d’air et d’hélium asymétriques ascendants, U, C, </a:t>
            </a:r>
            <a:r>
              <a:rPr lang="fr-FR" altLang="fr-FR" sz="2000" dirty="0">
                <a:solidFill>
                  <a:srgbClr val="FFC000"/>
                </a:solidFill>
                <a:latin typeface="Calibri" panose="020F0502020204030204" pitchFamily="34" charset="0"/>
              </a:rPr>
              <a:t>couplage PIV-PLIF et </a:t>
            </a:r>
            <a:r>
              <a:rPr lang="fr-FR" altLang="fr-FR" sz="2000" dirty="0">
                <a:solidFill>
                  <a:schemeClr val="accent6">
                    <a:lumMod val="60000"/>
                    <a:lumOff val="40000"/>
                  </a:schemeClr>
                </a:solidFill>
                <a:latin typeface="Calibri" panose="020F0502020204030204" pitchFamily="34" charset="0"/>
              </a:rPr>
              <a:t>LES pour H</a:t>
            </a:r>
            <a:r>
              <a:rPr lang="fr-FR" altLang="fr-FR" sz="2000" baseline="-25000" dirty="0">
                <a:solidFill>
                  <a:schemeClr val="accent6">
                    <a:lumMod val="60000"/>
                    <a:lumOff val="40000"/>
                  </a:schemeClr>
                </a:solidFill>
                <a:latin typeface="Calibri" panose="020F0502020204030204" pitchFamily="34" charset="0"/>
              </a:rPr>
              <a:t>2</a:t>
            </a:r>
            <a:endParaRPr lang="fr-FR" altLang="fr-FR" sz="2000" dirty="0">
              <a:solidFill>
                <a:schemeClr val="accent6">
                  <a:lumMod val="60000"/>
                  <a:lumOff val="40000"/>
                </a:schemeClr>
              </a:solidFill>
              <a:latin typeface="Calibri" panose="020F0502020204030204" pitchFamily="34" charset="0"/>
            </a:endParaRPr>
          </a:p>
        </p:txBody>
      </p:sp>
      <p:cxnSp>
        <p:nvCxnSpPr>
          <p:cNvPr id="9" name="Connecteur droit 8">
            <a:extLst>
              <a:ext uri="{FF2B5EF4-FFF2-40B4-BE49-F238E27FC236}">
                <a16:creationId xmlns:a16="http://schemas.microsoft.com/office/drawing/2014/main" id="{18D01E8E-B171-41FC-A135-F47CCEE5A219}"/>
              </a:ext>
            </a:extLst>
          </p:cNvPr>
          <p:cNvCxnSpPr>
            <a:cxnSpLocks/>
          </p:cNvCxnSpPr>
          <p:nvPr/>
        </p:nvCxnSpPr>
        <p:spPr>
          <a:xfrm>
            <a:off x="8323348" y="4264534"/>
            <a:ext cx="287252" cy="231"/>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Connecteur droit 9">
            <a:extLst>
              <a:ext uri="{FF2B5EF4-FFF2-40B4-BE49-F238E27FC236}">
                <a16:creationId xmlns:a16="http://schemas.microsoft.com/office/drawing/2014/main" id="{4167A19C-6FB8-41AC-AD7F-5FDDD31E2E3E}"/>
              </a:ext>
            </a:extLst>
          </p:cNvPr>
          <p:cNvCxnSpPr>
            <a:cxnSpLocks/>
          </p:cNvCxnSpPr>
          <p:nvPr/>
        </p:nvCxnSpPr>
        <p:spPr>
          <a:xfrm>
            <a:off x="8790483" y="4264765"/>
            <a:ext cx="34312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Connecteur droit 10">
            <a:extLst>
              <a:ext uri="{FF2B5EF4-FFF2-40B4-BE49-F238E27FC236}">
                <a16:creationId xmlns:a16="http://schemas.microsoft.com/office/drawing/2014/main" id="{CABF9EA1-80FD-44AF-B9EC-25CF3ED8D0A0}"/>
              </a:ext>
            </a:extLst>
          </p:cNvPr>
          <p:cNvCxnSpPr>
            <a:cxnSpLocks/>
          </p:cNvCxnSpPr>
          <p:nvPr/>
        </p:nvCxnSpPr>
        <p:spPr>
          <a:xfrm>
            <a:off x="9268693" y="4264765"/>
            <a:ext cx="488371"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6286DDE9-2F5C-46E9-9F9F-078DE61BA002}"/>
              </a:ext>
            </a:extLst>
          </p:cNvPr>
          <p:cNvCxnSpPr>
            <a:cxnSpLocks/>
          </p:cNvCxnSpPr>
          <p:nvPr/>
        </p:nvCxnSpPr>
        <p:spPr>
          <a:xfrm>
            <a:off x="9867672" y="4264765"/>
            <a:ext cx="419331"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Espace réservé du pied de page 3">
            <a:extLst>
              <a:ext uri="{FF2B5EF4-FFF2-40B4-BE49-F238E27FC236}">
                <a16:creationId xmlns:a16="http://schemas.microsoft.com/office/drawing/2014/main" id="{49D411DA-18B2-4225-8CDC-95C26D6D062F}"/>
              </a:ext>
            </a:extLst>
          </p:cNvPr>
          <p:cNvSpPr>
            <a:spLocks noGrp="1"/>
          </p:cNvSpPr>
          <p:nvPr>
            <p:ph type="ftr" sz="quarter" idx="11"/>
          </p:nvPr>
        </p:nvSpPr>
        <p:spPr>
          <a:xfrm>
            <a:off x="4038600" y="6356350"/>
            <a:ext cx="4114800" cy="365125"/>
          </a:xfrm>
        </p:spPr>
        <p:txBody>
          <a:bodyPr/>
          <a:lstStyle/>
          <a:p>
            <a:r>
              <a:rPr lang="fr-FR" dirty="0">
                <a:solidFill>
                  <a:schemeClr val="bg1"/>
                </a:solidFill>
              </a:rPr>
              <a:t>Fab60 - Alexandre MOUTTE</a:t>
            </a:r>
            <a:endParaRPr lang="en-GB" dirty="0">
              <a:solidFill>
                <a:schemeClr val="bg1"/>
              </a:solidFill>
            </a:endParaRPr>
          </a:p>
        </p:txBody>
      </p:sp>
      <p:sp>
        <p:nvSpPr>
          <p:cNvPr id="35" name="Espace réservé de la date 5">
            <a:extLst>
              <a:ext uri="{FF2B5EF4-FFF2-40B4-BE49-F238E27FC236}">
                <a16:creationId xmlns:a16="http://schemas.microsoft.com/office/drawing/2014/main" id="{2C625C5C-27DA-4FCB-AA88-36DC940CEBE4}"/>
              </a:ext>
            </a:extLst>
          </p:cNvPr>
          <p:cNvSpPr>
            <a:spLocks noGrp="1"/>
          </p:cNvSpPr>
          <p:nvPr>
            <p:ph type="dt" sz="half" idx="10"/>
          </p:nvPr>
        </p:nvSpPr>
        <p:spPr>
          <a:xfrm>
            <a:off x="838200" y="6356350"/>
            <a:ext cx="2743200" cy="365125"/>
          </a:xfrm>
        </p:spPr>
        <p:txBody>
          <a:bodyPr/>
          <a:lstStyle/>
          <a:p>
            <a:r>
              <a:rPr lang="fr-FR" dirty="0">
                <a:solidFill>
                  <a:schemeClr val="bg1"/>
                </a:solidFill>
              </a:rPr>
              <a:t>10/07/2019</a:t>
            </a:r>
            <a:endParaRPr lang="en-GB" dirty="0">
              <a:solidFill>
                <a:schemeClr val="bg1"/>
              </a:solidFill>
            </a:endParaRPr>
          </a:p>
        </p:txBody>
      </p:sp>
    </p:spTree>
    <p:extLst>
      <p:ext uri="{BB962C8B-B14F-4D97-AF65-F5344CB8AC3E}">
        <p14:creationId xmlns:p14="http://schemas.microsoft.com/office/powerpoint/2010/main" val="3990938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400" fill="hold"/>
                                        <p:tgtEl>
                                          <p:spTgt spid="31"/>
                                        </p:tgtEl>
                                        <p:attrNameLst>
                                          <p:attrName>ppt_w</p:attrName>
                                        </p:attrNameLst>
                                      </p:cBhvr>
                                      <p:tavLst>
                                        <p:tav tm="0">
                                          <p:val>
                                            <p:fltVal val="0"/>
                                          </p:val>
                                        </p:tav>
                                        <p:tav tm="100000">
                                          <p:val>
                                            <p:strVal val="#ppt_w"/>
                                          </p:val>
                                        </p:tav>
                                      </p:tavLst>
                                    </p:anim>
                                    <p:anim calcmode="lin" valueType="num">
                                      <p:cBhvr>
                                        <p:cTn id="8" dur="400" fill="hold"/>
                                        <p:tgtEl>
                                          <p:spTgt spid="31"/>
                                        </p:tgtEl>
                                        <p:attrNameLst>
                                          <p:attrName>ppt_h</p:attrName>
                                        </p:attrNameLst>
                                      </p:cBhvr>
                                      <p:tavLst>
                                        <p:tav tm="0">
                                          <p:val>
                                            <p:fltVal val="0"/>
                                          </p:val>
                                        </p:tav>
                                        <p:tav tm="100000">
                                          <p:val>
                                            <p:strVal val="#ppt_h"/>
                                          </p:val>
                                        </p:tav>
                                      </p:tavLst>
                                    </p:anim>
                                    <p:animEffect transition="in" filter="fade">
                                      <p:cBhvr>
                                        <p:cTn id="9" dur="400"/>
                                        <p:tgtEl>
                                          <p:spTgt spid="3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400" fill="hold"/>
                                        <p:tgtEl>
                                          <p:spTgt spid="32"/>
                                        </p:tgtEl>
                                        <p:attrNameLst>
                                          <p:attrName>ppt_w</p:attrName>
                                        </p:attrNameLst>
                                      </p:cBhvr>
                                      <p:tavLst>
                                        <p:tav tm="0">
                                          <p:val>
                                            <p:fltVal val="0"/>
                                          </p:val>
                                        </p:tav>
                                        <p:tav tm="100000">
                                          <p:val>
                                            <p:strVal val="#ppt_w"/>
                                          </p:val>
                                        </p:tav>
                                      </p:tavLst>
                                    </p:anim>
                                    <p:anim calcmode="lin" valueType="num">
                                      <p:cBhvr>
                                        <p:cTn id="13" dur="400" fill="hold"/>
                                        <p:tgtEl>
                                          <p:spTgt spid="32"/>
                                        </p:tgtEl>
                                        <p:attrNameLst>
                                          <p:attrName>ppt_h</p:attrName>
                                        </p:attrNameLst>
                                      </p:cBhvr>
                                      <p:tavLst>
                                        <p:tav tm="0">
                                          <p:val>
                                            <p:fltVal val="0"/>
                                          </p:val>
                                        </p:tav>
                                        <p:tav tm="100000">
                                          <p:val>
                                            <p:strVal val="#ppt_h"/>
                                          </p:val>
                                        </p:tav>
                                      </p:tavLst>
                                    </p:anim>
                                    <p:animEffect transition="in" filter="fade">
                                      <p:cBhvr>
                                        <p:cTn id="14" dur="400"/>
                                        <p:tgtEl>
                                          <p:spTgt spid="3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p:cTn id="17" dur="400" fill="hold"/>
                                        <p:tgtEl>
                                          <p:spTgt spid="33"/>
                                        </p:tgtEl>
                                        <p:attrNameLst>
                                          <p:attrName>ppt_w</p:attrName>
                                        </p:attrNameLst>
                                      </p:cBhvr>
                                      <p:tavLst>
                                        <p:tav tm="0">
                                          <p:val>
                                            <p:fltVal val="0"/>
                                          </p:val>
                                        </p:tav>
                                        <p:tav tm="100000">
                                          <p:val>
                                            <p:strVal val="#ppt_w"/>
                                          </p:val>
                                        </p:tav>
                                      </p:tavLst>
                                    </p:anim>
                                    <p:anim calcmode="lin" valueType="num">
                                      <p:cBhvr>
                                        <p:cTn id="18" dur="400" fill="hold"/>
                                        <p:tgtEl>
                                          <p:spTgt spid="33"/>
                                        </p:tgtEl>
                                        <p:attrNameLst>
                                          <p:attrName>ppt_h</p:attrName>
                                        </p:attrNameLst>
                                      </p:cBhvr>
                                      <p:tavLst>
                                        <p:tav tm="0">
                                          <p:val>
                                            <p:fltVal val="0"/>
                                          </p:val>
                                        </p:tav>
                                        <p:tav tm="100000">
                                          <p:val>
                                            <p:strVal val="#ppt_h"/>
                                          </p:val>
                                        </p:tav>
                                      </p:tavLst>
                                    </p:anim>
                                    <p:animEffect transition="in" filter="fade">
                                      <p:cBhvr>
                                        <p:cTn id="19" dur="4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29"/>
                                        </p:tgtEl>
                                        <p:attrNameLst>
                                          <p:attrName>style.visibility</p:attrName>
                                        </p:attrNameLst>
                                      </p:cBhvr>
                                      <p:to>
                                        <p:strVal val="visible"/>
                                      </p:to>
                                    </p:set>
                                    <p:anim calcmode="lin" valueType="num">
                                      <p:cBhvr>
                                        <p:cTn id="24" dur="400" fill="hold"/>
                                        <p:tgtEl>
                                          <p:spTgt spid="29"/>
                                        </p:tgtEl>
                                        <p:attrNameLst>
                                          <p:attrName>ppt_w</p:attrName>
                                        </p:attrNameLst>
                                      </p:cBhvr>
                                      <p:tavLst>
                                        <p:tav tm="0">
                                          <p:val>
                                            <p:fltVal val="0"/>
                                          </p:val>
                                        </p:tav>
                                        <p:tav tm="100000">
                                          <p:val>
                                            <p:strVal val="#ppt_w"/>
                                          </p:val>
                                        </p:tav>
                                      </p:tavLst>
                                    </p:anim>
                                    <p:anim calcmode="lin" valueType="num">
                                      <p:cBhvr>
                                        <p:cTn id="25" dur="400" fill="hold"/>
                                        <p:tgtEl>
                                          <p:spTgt spid="29"/>
                                        </p:tgtEl>
                                        <p:attrNameLst>
                                          <p:attrName>ppt_h</p:attrName>
                                        </p:attrNameLst>
                                      </p:cBhvr>
                                      <p:tavLst>
                                        <p:tav tm="0">
                                          <p:val>
                                            <p:fltVal val="0"/>
                                          </p:val>
                                        </p:tav>
                                        <p:tav tm="100000">
                                          <p:val>
                                            <p:strVal val="#ppt_h"/>
                                          </p:val>
                                        </p:tav>
                                      </p:tavLst>
                                    </p:anim>
                                    <p:animEffect transition="in" filter="fade">
                                      <p:cBhvr>
                                        <p:cTn id="26" dur="400"/>
                                        <p:tgtEl>
                                          <p:spTgt spid="29"/>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anim calcmode="lin" valueType="num">
                                      <p:cBhvr>
                                        <p:cTn id="29" dur="400" fill="hold"/>
                                        <p:tgtEl>
                                          <p:spTgt spid="30"/>
                                        </p:tgtEl>
                                        <p:attrNameLst>
                                          <p:attrName>ppt_w</p:attrName>
                                        </p:attrNameLst>
                                      </p:cBhvr>
                                      <p:tavLst>
                                        <p:tav tm="0">
                                          <p:val>
                                            <p:fltVal val="0"/>
                                          </p:val>
                                        </p:tav>
                                        <p:tav tm="100000">
                                          <p:val>
                                            <p:strVal val="#ppt_w"/>
                                          </p:val>
                                        </p:tav>
                                      </p:tavLst>
                                    </p:anim>
                                    <p:anim calcmode="lin" valueType="num">
                                      <p:cBhvr>
                                        <p:cTn id="30" dur="400" fill="hold"/>
                                        <p:tgtEl>
                                          <p:spTgt spid="30"/>
                                        </p:tgtEl>
                                        <p:attrNameLst>
                                          <p:attrName>ppt_h</p:attrName>
                                        </p:attrNameLst>
                                      </p:cBhvr>
                                      <p:tavLst>
                                        <p:tav tm="0">
                                          <p:val>
                                            <p:fltVal val="0"/>
                                          </p:val>
                                        </p:tav>
                                        <p:tav tm="100000">
                                          <p:val>
                                            <p:strVal val="#ppt_h"/>
                                          </p:val>
                                        </p:tav>
                                      </p:tavLst>
                                    </p:anim>
                                    <p:animEffect transition="in" filter="fade">
                                      <p:cBhvr>
                                        <p:cTn id="31" dur="400"/>
                                        <p:tgtEl>
                                          <p:spTgt spid="30"/>
                                        </p:tgtEl>
                                      </p:cBhvr>
                                    </p:animEffect>
                                  </p:childTnLst>
                                </p:cTn>
                              </p:par>
                              <p:par>
                                <p:cTn id="32" presetID="53" presetClass="entr" presetSubtype="16"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400" fill="hold"/>
                                        <p:tgtEl>
                                          <p:spTgt spid="9"/>
                                        </p:tgtEl>
                                        <p:attrNameLst>
                                          <p:attrName>ppt_w</p:attrName>
                                        </p:attrNameLst>
                                      </p:cBhvr>
                                      <p:tavLst>
                                        <p:tav tm="0">
                                          <p:val>
                                            <p:fltVal val="0"/>
                                          </p:val>
                                        </p:tav>
                                        <p:tav tm="100000">
                                          <p:val>
                                            <p:strVal val="#ppt_w"/>
                                          </p:val>
                                        </p:tav>
                                      </p:tavLst>
                                    </p:anim>
                                    <p:anim calcmode="lin" valueType="num">
                                      <p:cBhvr>
                                        <p:cTn id="35" dur="400" fill="hold"/>
                                        <p:tgtEl>
                                          <p:spTgt spid="9"/>
                                        </p:tgtEl>
                                        <p:attrNameLst>
                                          <p:attrName>ppt_h</p:attrName>
                                        </p:attrNameLst>
                                      </p:cBhvr>
                                      <p:tavLst>
                                        <p:tav tm="0">
                                          <p:val>
                                            <p:fltVal val="0"/>
                                          </p:val>
                                        </p:tav>
                                        <p:tav tm="100000">
                                          <p:val>
                                            <p:strVal val="#ppt_h"/>
                                          </p:val>
                                        </p:tav>
                                      </p:tavLst>
                                    </p:anim>
                                    <p:animEffect transition="in" filter="fade">
                                      <p:cBhvr>
                                        <p:cTn id="36" dur="400"/>
                                        <p:tgtEl>
                                          <p:spTgt spid="9"/>
                                        </p:tgtEl>
                                      </p:cBhvr>
                                    </p:animEffect>
                                  </p:childTnLst>
                                </p:cTn>
                              </p:par>
                              <p:par>
                                <p:cTn id="37" presetID="53" presetClass="entr" presetSubtype="16"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400" fill="hold"/>
                                        <p:tgtEl>
                                          <p:spTgt spid="10"/>
                                        </p:tgtEl>
                                        <p:attrNameLst>
                                          <p:attrName>ppt_w</p:attrName>
                                        </p:attrNameLst>
                                      </p:cBhvr>
                                      <p:tavLst>
                                        <p:tav tm="0">
                                          <p:val>
                                            <p:fltVal val="0"/>
                                          </p:val>
                                        </p:tav>
                                        <p:tav tm="100000">
                                          <p:val>
                                            <p:strVal val="#ppt_w"/>
                                          </p:val>
                                        </p:tav>
                                      </p:tavLst>
                                    </p:anim>
                                    <p:anim calcmode="lin" valueType="num">
                                      <p:cBhvr>
                                        <p:cTn id="40" dur="400" fill="hold"/>
                                        <p:tgtEl>
                                          <p:spTgt spid="10"/>
                                        </p:tgtEl>
                                        <p:attrNameLst>
                                          <p:attrName>ppt_h</p:attrName>
                                        </p:attrNameLst>
                                      </p:cBhvr>
                                      <p:tavLst>
                                        <p:tav tm="0">
                                          <p:val>
                                            <p:fltVal val="0"/>
                                          </p:val>
                                        </p:tav>
                                        <p:tav tm="100000">
                                          <p:val>
                                            <p:strVal val="#ppt_h"/>
                                          </p:val>
                                        </p:tav>
                                      </p:tavLst>
                                    </p:anim>
                                    <p:animEffect transition="in" filter="fade">
                                      <p:cBhvr>
                                        <p:cTn id="41" dur="400"/>
                                        <p:tgtEl>
                                          <p:spTgt spid="10"/>
                                        </p:tgtEl>
                                      </p:cBhvr>
                                    </p:animEffect>
                                  </p:childTnLst>
                                </p:cTn>
                              </p:par>
                              <p:par>
                                <p:cTn id="42" presetID="53" presetClass="entr" presetSubtype="16" fill="hold" nodeType="with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p:cTn id="44" dur="400" fill="hold"/>
                                        <p:tgtEl>
                                          <p:spTgt spid="11"/>
                                        </p:tgtEl>
                                        <p:attrNameLst>
                                          <p:attrName>ppt_w</p:attrName>
                                        </p:attrNameLst>
                                      </p:cBhvr>
                                      <p:tavLst>
                                        <p:tav tm="0">
                                          <p:val>
                                            <p:fltVal val="0"/>
                                          </p:val>
                                        </p:tav>
                                        <p:tav tm="100000">
                                          <p:val>
                                            <p:strVal val="#ppt_w"/>
                                          </p:val>
                                        </p:tav>
                                      </p:tavLst>
                                    </p:anim>
                                    <p:anim calcmode="lin" valueType="num">
                                      <p:cBhvr>
                                        <p:cTn id="45" dur="400" fill="hold"/>
                                        <p:tgtEl>
                                          <p:spTgt spid="11"/>
                                        </p:tgtEl>
                                        <p:attrNameLst>
                                          <p:attrName>ppt_h</p:attrName>
                                        </p:attrNameLst>
                                      </p:cBhvr>
                                      <p:tavLst>
                                        <p:tav tm="0">
                                          <p:val>
                                            <p:fltVal val="0"/>
                                          </p:val>
                                        </p:tav>
                                        <p:tav tm="100000">
                                          <p:val>
                                            <p:strVal val="#ppt_h"/>
                                          </p:val>
                                        </p:tav>
                                      </p:tavLst>
                                    </p:anim>
                                    <p:animEffect transition="in" filter="fade">
                                      <p:cBhvr>
                                        <p:cTn id="46" dur="400"/>
                                        <p:tgtEl>
                                          <p:spTgt spid="11"/>
                                        </p:tgtEl>
                                      </p:cBhvr>
                                    </p:animEffect>
                                  </p:childTnLst>
                                </p:cTn>
                              </p:par>
                              <p:par>
                                <p:cTn id="47" presetID="53" presetClass="entr" presetSubtype="16" fill="hold" nodeType="with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p:cTn id="49" dur="400" fill="hold"/>
                                        <p:tgtEl>
                                          <p:spTgt spid="12"/>
                                        </p:tgtEl>
                                        <p:attrNameLst>
                                          <p:attrName>ppt_w</p:attrName>
                                        </p:attrNameLst>
                                      </p:cBhvr>
                                      <p:tavLst>
                                        <p:tav tm="0">
                                          <p:val>
                                            <p:fltVal val="0"/>
                                          </p:val>
                                        </p:tav>
                                        <p:tav tm="100000">
                                          <p:val>
                                            <p:strVal val="#ppt_w"/>
                                          </p:val>
                                        </p:tav>
                                      </p:tavLst>
                                    </p:anim>
                                    <p:anim calcmode="lin" valueType="num">
                                      <p:cBhvr>
                                        <p:cTn id="50" dur="400" fill="hold"/>
                                        <p:tgtEl>
                                          <p:spTgt spid="12"/>
                                        </p:tgtEl>
                                        <p:attrNameLst>
                                          <p:attrName>ppt_h</p:attrName>
                                        </p:attrNameLst>
                                      </p:cBhvr>
                                      <p:tavLst>
                                        <p:tav tm="0">
                                          <p:val>
                                            <p:fltVal val="0"/>
                                          </p:val>
                                        </p:tav>
                                        <p:tav tm="100000">
                                          <p:val>
                                            <p:strVal val="#ppt_h"/>
                                          </p:val>
                                        </p:tav>
                                      </p:tavLst>
                                    </p:anim>
                                    <p:animEffect transition="in" filter="fade">
                                      <p:cBhvr>
                                        <p:cTn id="51" dur="400"/>
                                        <p:tgtEl>
                                          <p:spTgt spid="12"/>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8"/>
                                        </p:tgtEl>
                                        <p:attrNameLst>
                                          <p:attrName>style.visibility</p:attrName>
                                        </p:attrNameLst>
                                      </p:cBhvr>
                                      <p:to>
                                        <p:strVal val="visible"/>
                                      </p:to>
                                    </p:set>
                                    <p:anim calcmode="lin" valueType="num">
                                      <p:cBhvr>
                                        <p:cTn id="54" dur="400" fill="hold"/>
                                        <p:tgtEl>
                                          <p:spTgt spid="8"/>
                                        </p:tgtEl>
                                        <p:attrNameLst>
                                          <p:attrName>ppt_w</p:attrName>
                                        </p:attrNameLst>
                                      </p:cBhvr>
                                      <p:tavLst>
                                        <p:tav tm="0">
                                          <p:val>
                                            <p:fltVal val="0"/>
                                          </p:val>
                                        </p:tav>
                                        <p:tav tm="100000">
                                          <p:val>
                                            <p:strVal val="#ppt_w"/>
                                          </p:val>
                                        </p:tav>
                                      </p:tavLst>
                                    </p:anim>
                                    <p:anim calcmode="lin" valueType="num">
                                      <p:cBhvr>
                                        <p:cTn id="55" dur="400" fill="hold"/>
                                        <p:tgtEl>
                                          <p:spTgt spid="8"/>
                                        </p:tgtEl>
                                        <p:attrNameLst>
                                          <p:attrName>ppt_h</p:attrName>
                                        </p:attrNameLst>
                                      </p:cBhvr>
                                      <p:tavLst>
                                        <p:tav tm="0">
                                          <p:val>
                                            <p:fltVal val="0"/>
                                          </p:val>
                                        </p:tav>
                                        <p:tav tm="100000">
                                          <p:val>
                                            <p:strVal val="#ppt_h"/>
                                          </p:val>
                                        </p:tav>
                                      </p:tavLst>
                                    </p:anim>
                                    <p:animEffect transition="in" filter="fade">
                                      <p:cBhvr>
                                        <p:cTn id="56" dur="4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P spid="31" grpId="0" animBg="1"/>
      <p:bldP spid="32" grpId="0" animBg="1"/>
      <p:bldP spid="33" grpId="0" animBg="1"/>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69135B40-3E76-474D-B2DF-BB84942ED95B}"/>
              </a:ext>
            </a:extLst>
          </p:cNvPr>
          <p:cNvSpPr>
            <a:spLocks noGrp="1"/>
          </p:cNvSpPr>
          <p:nvPr>
            <p:ph type="sldNum" sz="quarter" idx="12"/>
          </p:nvPr>
        </p:nvSpPr>
        <p:spPr/>
        <p:txBody>
          <a:bodyPr/>
          <a:lstStyle/>
          <a:p>
            <a:fld id="{B296CC3A-4777-4421-B37D-624034580792}" type="slidenum">
              <a:rPr lang="en-GB" smtClean="0">
                <a:solidFill>
                  <a:schemeClr val="bg1"/>
                </a:solidFill>
              </a:rPr>
              <a:t>6</a:t>
            </a:fld>
            <a:endParaRPr lang="en-GB" dirty="0">
              <a:solidFill>
                <a:schemeClr val="bg1"/>
              </a:solidFill>
            </a:endParaRPr>
          </a:p>
        </p:txBody>
      </p:sp>
      <p:graphicFrame>
        <p:nvGraphicFramePr>
          <p:cNvPr id="7" name="Espace réservé du contenu 6">
            <a:extLst>
              <a:ext uri="{FF2B5EF4-FFF2-40B4-BE49-F238E27FC236}">
                <a16:creationId xmlns:a16="http://schemas.microsoft.com/office/drawing/2014/main" id="{84DD2F1E-4E51-4886-A39C-A8B89A6FB04E}"/>
              </a:ext>
            </a:extLst>
          </p:cNvPr>
          <p:cNvGraphicFramePr>
            <a:graphicFrameLocks/>
          </p:cNvGraphicFramePr>
          <p:nvPr/>
        </p:nvGraphicFramePr>
        <p:xfrm>
          <a:off x="838200" y="65647"/>
          <a:ext cx="10515600" cy="3584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Espace réservé du contenu 2">
            <a:extLst>
              <a:ext uri="{FF2B5EF4-FFF2-40B4-BE49-F238E27FC236}">
                <a16:creationId xmlns:a16="http://schemas.microsoft.com/office/drawing/2014/main" id="{834B89AC-DE8D-48BA-99F8-0ADF3FA1AA3D}"/>
              </a:ext>
            </a:extLst>
          </p:cNvPr>
          <p:cNvSpPr txBox="1">
            <a:spLocks/>
          </p:cNvSpPr>
          <p:nvPr/>
        </p:nvSpPr>
        <p:spPr>
          <a:xfrm>
            <a:off x="549894" y="906721"/>
            <a:ext cx="2848062" cy="365126"/>
          </a:xfrm>
          <a:prstGeom prst="rect">
            <a:avLst/>
          </a:prstGeom>
        </p:spPr>
        <p:txBody>
          <a:bodyPr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chemeClr val="accent1">
                  <a:lumMod val="75000"/>
                </a:schemeClr>
              </a:buClr>
              <a:buFont typeface="Arial" panose="020B0604020202020204" pitchFamily="34" charset="0"/>
              <a:buNone/>
              <a:defRPr/>
            </a:pPr>
            <a:r>
              <a:rPr lang="fr-FR" altLang="fr-FR" sz="2200" u="sng" dirty="0">
                <a:solidFill>
                  <a:schemeClr val="bg1"/>
                </a:solidFill>
                <a:latin typeface="Calibri" panose="020F0502020204030204" pitchFamily="34" charset="0"/>
              </a:rPr>
              <a:t>Relations du couplage</a:t>
            </a:r>
            <a:r>
              <a:rPr lang="fr-FR" altLang="fr-FR" sz="2200" dirty="0">
                <a:solidFill>
                  <a:schemeClr val="bg1"/>
                </a:solidFill>
                <a:latin typeface="Calibri" panose="020F0502020204030204" pitchFamily="34" charset="0"/>
              </a:rPr>
              <a:t> : </a:t>
            </a:r>
            <a:endParaRPr lang="fr-FR" sz="2200" dirty="0">
              <a:solidFill>
                <a:schemeClr val="bg1"/>
              </a:solidFill>
              <a:latin typeface="Calibri" panose="020F0502020204030204" pitchFamily="34" charset="0"/>
            </a:endParaRP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A4619C9F-7A23-4645-BCBB-F7E7945A50A5}"/>
                  </a:ext>
                </a:extLst>
              </p:cNvPr>
              <p:cNvSpPr/>
              <p:nvPr/>
            </p:nvSpPr>
            <p:spPr>
              <a:xfrm>
                <a:off x="4050327" y="1694571"/>
                <a:ext cx="2269339" cy="70955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GB" sz="2000" i="1">
                              <a:solidFill>
                                <a:schemeClr val="bg1"/>
                              </a:solidFill>
                              <a:latin typeface="Cambria Math" panose="02040503050406030204" pitchFamily="18" charset="0"/>
                            </a:rPr>
                          </m:ctrlPr>
                        </m:fPr>
                        <m:num>
                          <m:r>
                            <a:rPr lang="en-GB" sz="2000" i="1">
                              <a:solidFill>
                                <a:schemeClr val="bg1"/>
                              </a:solidFill>
                              <a:latin typeface="Cambria Math" panose="02040503050406030204" pitchFamily="18" charset="0"/>
                            </a:rPr>
                            <m:t>𝜕</m:t>
                          </m:r>
                          <m:acc>
                            <m:accPr>
                              <m:chr m:val="̅"/>
                              <m:ctrlPr>
                                <a:rPr lang="en-GB" sz="2000" i="1">
                                  <a:solidFill>
                                    <a:schemeClr val="bg1"/>
                                  </a:solidFill>
                                  <a:latin typeface="Cambria Math" panose="02040503050406030204" pitchFamily="18" charset="0"/>
                                </a:rPr>
                              </m:ctrlPr>
                            </m:accPr>
                            <m:e>
                              <m:r>
                                <a:rPr lang="en-GB" sz="2000" i="1">
                                  <a:solidFill>
                                    <a:schemeClr val="bg1"/>
                                  </a:solidFill>
                                  <a:latin typeface="Cambria Math" panose="02040503050406030204" pitchFamily="18" charset="0"/>
                                  <a:ea typeface="Cambria Math" panose="02040503050406030204" pitchFamily="18" charset="0"/>
                                </a:rPr>
                                <m:t>𝜌</m:t>
                              </m:r>
                              <m:r>
                                <a:rPr lang="fr-FR" sz="2000" i="1">
                                  <a:solidFill>
                                    <a:schemeClr val="bg1"/>
                                  </a:solidFill>
                                  <a:latin typeface="Cambria Math" panose="02040503050406030204" pitchFamily="18" charset="0"/>
                                  <a:ea typeface="Cambria Math" panose="02040503050406030204" pitchFamily="18" charset="0"/>
                                </a:rPr>
                                <m:t>𝑈</m:t>
                              </m:r>
                            </m:e>
                          </m:acc>
                        </m:num>
                        <m:den>
                          <m:r>
                            <a:rPr lang="en-GB" sz="2000" i="1">
                              <a:solidFill>
                                <a:schemeClr val="bg1"/>
                              </a:solidFill>
                              <a:latin typeface="Cambria Math" panose="02040503050406030204" pitchFamily="18" charset="0"/>
                            </a:rPr>
                            <m:t>𝜕</m:t>
                          </m:r>
                          <m:r>
                            <a:rPr lang="en-GB" sz="2000" i="1">
                              <a:solidFill>
                                <a:schemeClr val="bg1"/>
                              </a:solidFill>
                              <a:latin typeface="Cambria Math" panose="02040503050406030204" pitchFamily="18" charset="0"/>
                            </a:rPr>
                            <m:t>𝑥</m:t>
                          </m:r>
                        </m:den>
                      </m:f>
                      <m:r>
                        <a:rPr lang="fr-FR" sz="2000">
                          <a:solidFill>
                            <a:schemeClr val="bg1"/>
                          </a:solidFill>
                          <a:latin typeface="Cambria Math" panose="02040503050406030204" pitchFamily="18" charset="0"/>
                        </a:rPr>
                        <m:t>+</m:t>
                      </m:r>
                      <m:f>
                        <m:fPr>
                          <m:ctrlPr>
                            <a:rPr lang="fr-FR" sz="2000" i="1">
                              <a:solidFill>
                                <a:schemeClr val="bg1"/>
                              </a:solidFill>
                              <a:latin typeface="Cambria Math" panose="02040503050406030204" pitchFamily="18" charset="0"/>
                            </a:rPr>
                          </m:ctrlPr>
                        </m:fPr>
                        <m:num>
                          <m:r>
                            <a:rPr lang="fr-FR" sz="2000" i="1">
                              <a:solidFill>
                                <a:schemeClr val="bg1"/>
                              </a:solidFill>
                              <a:latin typeface="Cambria Math" panose="02040503050406030204" pitchFamily="18" charset="0"/>
                            </a:rPr>
                            <m:t>1</m:t>
                          </m:r>
                        </m:num>
                        <m:den>
                          <m:r>
                            <a:rPr lang="fr-FR" sz="2000" i="1">
                              <a:solidFill>
                                <a:schemeClr val="bg1"/>
                              </a:solidFill>
                              <a:latin typeface="Cambria Math" panose="02040503050406030204" pitchFamily="18" charset="0"/>
                            </a:rPr>
                            <m:t>𝑟</m:t>
                          </m:r>
                        </m:den>
                      </m:f>
                      <m:f>
                        <m:fPr>
                          <m:ctrlPr>
                            <a:rPr lang="en-GB" sz="2000" i="1">
                              <a:solidFill>
                                <a:schemeClr val="bg1"/>
                              </a:solidFill>
                              <a:latin typeface="Cambria Math" panose="02040503050406030204" pitchFamily="18" charset="0"/>
                            </a:rPr>
                          </m:ctrlPr>
                        </m:fPr>
                        <m:num>
                          <m:r>
                            <a:rPr lang="en-GB" sz="2000" i="1">
                              <a:solidFill>
                                <a:schemeClr val="bg1"/>
                              </a:solidFill>
                              <a:latin typeface="Cambria Math" panose="02040503050406030204" pitchFamily="18" charset="0"/>
                            </a:rPr>
                            <m:t>𝜕</m:t>
                          </m:r>
                          <m:r>
                            <a:rPr lang="fr-FR" sz="2000" i="1">
                              <a:solidFill>
                                <a:schemeClr val="bg1"/>
                              </a:solidFill>
                              <a:latin typeface="Cambria Math" panose="02040503050406030204" pitchFamily="18" charset="0"/>
                            </a:rPr>
                            <m:t>𝑟</m:t>
                          </m:r>
                          <m:acc>
                            <m:accPr>
                              <m:chr m:val="̅"/>
                              <m:ctrlPr>
                                <a:rPr lang="en-GB" sz="2000" i="1">
                                  <a:solidFill>
                                    <a:schemeClr val="bg1"/>
                                  </a:solidFill>
                                  <a:latin typeface="Cambria Math" panose="02040503050406030204" pitchFamily="18" charset="0"/>
                                </a:rPr>
                              </m:ctrlPr>
                            </m:accPr>
                            <m:e>
                              <m:r>
                                <a:rPr lang="en-GB" sz="2000" i="1">
                                  <a:solidFill>
                                    <a:schemeClr val="bg1"/>
                                  </a:solidFill>
                                  <a:latin typeface="Cambria Math" panose="02040503050406030204" pitchFamily="18" charset="0"/>
                                  <a:ea typeface="Cambria Math" panose="02040503050406030204" pitchFamily="18" charset="0"/>
                                </a:rPr>
                                <m:t>𝜌</m:t>
                              </m:r>
                              <m:r>
                                <a:rPr lang="fr-FR" sz="2000" i="1">
                                  <a:solidFill>
                                    <a:schemeClr val="bg1"/>
                                  </a:solidFill>
                                  <a:latin typeface="Cambria Math" panose="02040503050406030204" pitchFamily="18" charset="0"/>
                                  <a:ea typeface="Cambria Math" panose="02040503050406030204" pitchFamily="18" charset="0"/>
                                </a:rPr>
                                <m:t>𝑉</m:t>
                              </m:r>
                            </m:e>
                          </m:acc>
                        </m:num>
                        <m:den>
                          <m:r>
                            <a:rPr lang="en-GB" sz="2000" i="1">
                              <a:solidFill>
                                <a:schemeClr val="bg1"/>
                              </a:solidFill>
                              <a:latin typeface="Cambria Math" panose="02040503050406030204" pitchFamily="18" charset="0"/>
                            </a:rPr>
                            <m:t>𝜕</m:t>
                          </m:r>
                          <m:r>
                            <a:rPr lang="fr-FR" sz="2000" i="1">
                              <a:solidFill>
                                <a:schemeClr val="bg1"/>
                              </a:solidFill>
                              <a:latin typeface="Cambria Math" panose="02040503050406030204" pitchFamily="18" charset="0"/>
                            </a:rPr>
                            <m:t>𝑟</m:t>
                          </m:r>
                        </m:den>
                      </m:f>
                      <m:r>
                        <a:rPr lang="fr-FR" sz="2000" i="1">
                          <a:solidFill>
                            <a:schemeClr val="bg1"/>
                          </a:solidFill>
                          <a:latin typeface="Cambria Math" panose="02040503050406030204" pitchFamily="18" charset="0"/>
                        </a:rPr>
                        <m:t>=0</m:t>
                      </m:r>
                    </m:oMath>
                  </m:oMathPara>
                </a14:m>
                <a:endParaRPr lang="en-GB" sz="2000" dirty="0"/>
              </a:p>
            </p:txBody>
          </p:sp>
        </mc:Choice>
        <mc:Fallback xmlns="">
          <p:sp>
            <p:nvSpPr>
              <p:cNvPr id="3" name="Rectangle 2">
                <a:extLst>
                  <a:ext uri="{FF2B5EF4-FFF2-40B4-BE49-F238E27FC236}">
                    <a16:creationId xmlns:a16="http://schemas.microsoft.com/office/drawing/2014/main" id="{A4619C9F-7A23-4645-BCBB-F7E7945A50A5}"/>
                  </a:ext>
                </a:extLst>
              </p:cNvPr>
              <p:cNvSpPr>
                <a:spLocks noRot="1" noChangeAspect="1" noMove="1" noResize="1" noEditPoints="1" noAdjustHandles="1" noChangeArrowheads="1" noChangeShapeType="1" noTextEdit="1"/>
              </p:cNvSpPr>
              <p:nvPr/>
            </p:nvSpPr>
            <p:spPr>
              <a:xfrm>
                <a:off x="4050327" y="1694571"/>
                <a:ext cx="2269339" cy="709553"/>
              </a:xfrm>
              <a:prstGeom prst="rect">
                <a:avLst/>
              </a:prstGeom>
              <a:blipFill>
                <a:blip r:embed="rId13"/>
                <a:stretch>
                  <a:fillRect/>
                </a:stretch>
              </a:blipFill>
            </p:spPr>
            <p:txBody>
              <a:bodyPr/>
              <a:lstStyle/>
              <a:p>
                <a:r>
                  <a:rPr lang="en-GB">
                    <a:noFill/>
                  </a:rPr>
                  <a:t> </a:t>
                </a:r>
              </a:p>
            </p:txBody>
          </p:sp>
        </mc:Fallback>
      </mc:AlternateContent>
      <p:sp>
        <p:nvSpPr>
          <p:cNvPr id="9" name="Text Box 191">
            <a:extLst>
              <a:ext uri="{FF2B5EF4-FFF2-40B4-BE49-F238E27FC236}">
                <a16:creationId xmlns:a16="http://schemas.microsoft.com/office/drawing/2014/main" id="{250BE5B9-30A7-46D2-AEA5-37A31C07692A}"/>
              </a:ext>
            </a:extLst>
          </p:cNvPr>
          <p:cNvSpPr txBox="1">
            <a:spLocks noChangeArrowheads="1"/>
          </p:cNvSpPr>
          <p:nvPr/>
        </p:nvSpPr>
        <p:spPr bwMode="auto">
          <a:xfrm>
            <a:off x="325315" y="1864682"/>
            <a:ext cx="37250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r>
              <a:rPr lang="fr-FR" altLang="fr-FR" sz="1800" dirty="0">
                <a:solidFill>
                  <a:schemeClr val="bg1"/>
                </a:solidFill>
                <a:latin typeface="Calibri" panose="020F0502020204030204" pitchFamily="34" charset="0"/>
              </a:rPr>
              <a:t>Équation de continuité moyennée</a:t>
            </a:r>
            <a:endParaRPr lang="fr-FR" altLang="fr-FR" sz="1800" baseline="-25000" dirty="0">
              <a:solidFill>
                <a:schemeClr val="bg1"/>
              </a:solidFill>
              <a:latin typeface="Calibri" panose="020F0502020204030204" pitchFamily="34" charset="0"/>
            </a:endParaRPr>
          </a:p>
        </p:txBody>
      </p:sp>
      <p:sp>
        <p:nvSpPr>
          <p:cNvPr id="10" name="Text Box 191">
            <a:extLst>
              <a:ext uri="{FF2B5EF4-FFF2-40B4-BE49-F238E27FC236}">
                <a16:creationId xmlns:a16="http://schemas.microsoft.com/office/drawing/2014/main" id="{0AC6BDD9-E646-47C5-B470-AFB7A4AD6655}"/>
              </a:ext>
            </a:extLst>
          </p:cNvPr>
          <p:cNvSpPr txBox="1">
            <a:spLocks noChangeArrowheads="1"/>
          </p:cNvSpPr>
          <p:nvPr/>
        </p:nvSpPr>
        <p:spPr bwMode="auto">
          <a:xfrm>
            <a:off x="325315" y="2813588"/>
            <a:ext cx="20604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r>
              <a:rPr lang="fr-FR" altLang="fr-FR" sz="1800" dirty="0">
                <a:solidFill>
                  <a:schemeClr val="bg1"/>
                </a:solidFill>
                <a:latin typeface="Calibri" panose="020F0502020204030204" pitchFamily="34" charset="0"/>
              </a:rPr>
              <a:t>Moyenne de Favre </a:t>
            </a:r>
            <a:endParaRPr lang="fr-FR" altLang="fr-FR" sz="1800" baseline="-25000" dirty="0">
              <a:solidFill>
                <a:schemeClr val="bg1"/>
              </a:solidFill>
              <a:latin typeface="Calibri" panose="020F0502020204030204" pitchFamily="34" charset="0"/>
            </a:endParaRPr>
          </a:p>
        </p:txBody>
      </p:sp>
      <mc:AlternateContent xmlns:mc="http://schemas.openxmlformats.org/markup-compatibility/2006" xmlns:a14="http://schemas.microsoft.com/office/drawing/2010/main">
        <mc:Choice Requires="a14">
          <p:sp>
            <p:nvSpPr>
              <p:cNvPr id="11" name="ZoneTexte 10">
                <a:extLst>
                  <a:ext uri="{FF2B5EF4-FFF2-40B4-BE49-F238E27FC236}">
                    <a16:creationId xmlns:a16="http://schemas.microsoft.com/office/drawing/2014/main" id="{BAA89B23-6A71-4B0D-B788-250647BC15A3}"/>
                  </a:ext>
                </a:extLst>
              </p:cNvPr>
              <p:cNvSpPr txBox="1"/>
              <p:nvPr/>
            </p:nvSpPr>
            <p:spPr>
              <a:xfrm>
                <a:off x="2385751" y="2691197"/>
                <a:ext cx="3910814" cy="66928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GB" sz="2000" i="1" smtClean="0">
                              <a:solidFill>
                                <a:schemeClr val="bg1"/>
                              </a:solidFill>
                              <a:latin typeface="Cambria Math" panose="02040503050406030204" pitchFamily="18" charset="0"/>
                            </a:rPr>
                          </m:ctrlPr>
                        </m:accPr>
                        <m:e>
                          <m:r>
                            <a:rPr lang="fr-FR" sz="2000" b="0" i="1" smtClean="0">
                              <a:solidFill>
                                <a:schemeClr val="bg1"/>
                              </a:solidFill>
                              <a:latin typeface="Cambria Math" panose="02040503050406030204" pitchFamily="18" charset="0"/>
                            </a:rPr>
                            <m:t>𝑈</m:t>
                          </m:r>
                        </m:e>
                      </m:acc>
                      <m:r>
                        <a:rPr lang="fr-FR" sz="2000" b="0" i="1" smtClean="0">
                          <a:solidFill>
                            <a:schemeClr val="bg1"/>
                          </a:solidFill>
                          <a:latin typeface="Cambria Math" panose="02040503050406030204" pitchFamily="18" charset="0"/>
                        </a:rPr>
                        <m:t>=</m:t>
                      </m:r>
                      <m:f>
                        <m:fPr>
                          <m:ctrlPr>
                            <a:rPr lang="fr-FR" sz="2000" b="0" i="1" smtClean="0">
                              <a:solidFill>
                                <a:schemeClr val="bg1"/>
                              </a:solidFill>
                              <a:latin typeface="Cambria Math" panose="02040503050406030204" pitchFamily="18" charset="0"/>
                            </a:rPr>
                          </m:ctrlPr>
                        </m:fPr>
                        <m:num>
                          <m:acc>
                            <m:accPr>
                              <m:chr m:val="̅"/>
                              <m:ctrlPr>
                                <a:rPr lang="en-GB" sz="2000" i="1">
                                  <a:solidFill>
                                    <a:schemeClr val="bg1"/>
                                  </a:solidFill>
                                  <a:latin typeface="Cambria Math" panose="02040503050406030204" pitchFamily="18" charset="0"/>
                                </a:rPr>
                              </m:ctrlPr>
                            </m:accPr>
                            <m:e>
                              <m:r>
                                <a:rPr lang="en-GB" sz="2000" i="1">
                                  <a:solidFill>
                                    <a:schemeClr val="bg1"/>
                                  </a:solidFill>
                                  <a:latin typeface="Cambria Math" panose="02040503050406030204" pitchFamily="18" charset="0"/>
                                  <a:ea typeface="Cambria Math" panose="02040503050406030204" pitchFamily="18" charset="0"/>
                                </a:rPr>
                                <m:t>𝜌</m:t>
                              </m:r>
                              <m:r>
                                <a:rPr lang="fr-FR" sz="2000" i="1">
                                  <a:solidFill>
                                    <a:schemeClr val="bg1"/>
                                  </a:solidFill>
                                  <a:latin typeface="Cambria Math" panose="02040503050406030204" pitchFamily="18" charset="0"/>
                                  <a:ea typeface="Cambria Math" panose="02040503050406030204" pitchFamily="18" charset="0"/>
                                </a:rPr>
                                <m:t>𝑈</m:t>
                              </m:r>
                            </m:e>
                          </m:acc>
                        </m:num>
                        <m:den>
                          <m:acc>
                            <m:accPr>
                              <m:chr m:val="̅"/>
                              <m:ctrlPr>
                                <a:rPr lang="en-GB" sz="2000" i="1">
                                  <a:solidFill>
                                    <a:schemeClr val="bg1"/>
                                  </a:solidFill>
                                  <a:latin typeface="Cambria Math" panose="02040503050406030204" pitchFamily="18" charset="0"/>
                                </a:rPr>
                              </m:ctrlPr>
                            </m:accPr>
                            <m:e>
                              <m:r>
                                <a:rPr lang="en-GB" sz="2000" i="1">
                                  <a:solidFill>
                                    <a:schemeClr val="bg1"/>
                                  </a:solidFill>
                                  <a:latin typeface="Cambria Math" panose="02040503050406030204" pitchFamily="18" charset="0"/>
                                  <a:ea typeface="Cambria Math" panose="02040503050406030204" pitchFamily="18" charset="0"/>
                                </a:rPr>
                                <m:t>𝜌</m:t>
                              </m:r>
                            </m:e>
                          </m:acc>
                        </m:den>
                      </m:f>
                      <m:r>
                        <a:rPr lang="fr-FR" sz="2000" b="0" i="1" smtClean="0">
                          <a:solidFill>
                            <a:schemeClr val="bg1"/>
                          </a:solidFill>
                          <a:latin typeface="Cambria Math" panose="02040503050406030204" pitchFamily="18" charset="0"/>
                        </a:rPr>
                        <m:t>, </m:t>
                      </m:r>
                      <m:sSup>
                        <m:sSupPr>
                          <m:ctrlPr>
                            <a:rPr lang="fr-FR" sz="2000" b="0" i="1" smtClean="0">
                              <a:solidFill>
                                <a:schemeClr val="bg1"/>
                              </a:solidFill>
                              <a:latin typeface="Cambria Math" panose="02040503050406030204" pitchFamily="18" charset="0"/>
                            </a:rPr>
                          </m:ctrlPr>
                        </m:sSupPr>
                        <m:e>
                          <m:r>
                            <a:rPr lang="fr-FR" sz="2000" b="0" i="1" smtClean="0">
                              <a:solidFill>
                                <a:schemeClr val="bg1"/>
                              </a:solidFill>
                              <a:latin typeface="Cambria Math" panose="02040503050406030204" pitchFamily="18" charset="0"/>
                            </a:rPr>
                            <m:t>𝑢</m:t>
                          </m:r>
                        </m:e>
                        <m:sup>
                          <m:r>
                            <a:rPr lang="fr-FR" sz="2000" b="0" i="1" smtClean="0">
                              <a:solidFill>
                                <a:schemeClr val="bg1"/>
                              </a:solidFill>
                              <a:latin typeface="Cambria Math" panose="02040503050406030204" pitchFamily="18" charset="0"/>
                            </a:rPr>
                            <m:t>′′</m:t>
                          </m:r>
                        </m:sup>
                      </m:sSup>
                      <m:r>
                        <a:rPr lang="fr-FR" sz="2000" b="0" i="1" smtClean="0">
                          <a:solidFill>
                            <a:schemeClr val="bg1"/>
                          </a:solidFill>
                          <a:latin typeface="Cambria Math" panose="02040503050406030204" pitchFamily="18" charset="0"/>
                        </a:rPr>
                        <m:t>=</m:t>
                      </m:r>
                      <m:r>
                        <a:rPr lang="fr-FR" sz="2000" b="0" i="1" smtClean="0">
                          <a:solidFill>
                            <a:schemeClr val="bg1"/>
                          </a:solidFill>
                          <a:latin typeface="Cambria Math" panose="02040503050406030204" pitchFamily="18" charset="0"/>
                        </a:rPr>
                        <m:t>𝑈</m:t>
                      </m:r>
                      <m:r>
                        <a:rPr lang="fr-FR" sz="2000" b="0" i="1" smtClean="0">
                          <a:solidFill>
                            <a:schemeClr val="bg1"/>
                          </a:solidFill>
                          <a:latin typeface="Cambria Math" panose="02040503050406030204" pitchFamily="18" charset="0"/>
                        </a:rPr>
                        <m:t>−</m:t>
                      </m:r>
                      <m:acc>
                        <m:accPr>
                          <m:chr m:val="̃"/>
                          <m:ctrlPr>
                            <a:rPr lang="fr-FR" sz="2000" b="0" i="1" smtClean="0">
                              <a:solidFill>
                                <a:schemeClr val="bg1"/>
                              </a:solidFill>
                              <a:latin typeface="Cambria Math" panose="02040503050406030204" pitchFamily="18" charset="0"/>
                            </a:rPr>
                          </m:ctrlPr>
                        </m:accPr>
                        <m:e>
                          <m:r>
                            <a:rPr lang="fr-FR" sz="2000" b="0" i="1" smtClean="0">
                              <a:solidFill>
                                <a:schemeClr val="bg1"/>
                              </a:solidFill>
                              <a:latin typeface="Cambria Math" panose="02040503050406030204" pitchFamily="18" charset="0"/>
                            </a:rPr>
                            <m:t>𝑈</m:t>
                          </m:r>
                        </m:e>
                      </m:acc>
                      <m:r>
                        <a:rPr lang="fr-FR" sz="2000" b="0" i="1" smtClean="0">
                          <a:solidFill>
                            <a:schemeClr val="bg1"/>
                          </a:solidFill>
                          <a:latin typeface="Cambria Math" panose="02040503050406030204" pitchFamily="18" charset="0"/>
                        </a:rPr>
                        <m:t>,</m:t>
                      </m:r>
                      <m:r>
                        <a:rPr lang="fr-FR" sz="2000" b="0" i="0" smtClean="0">
                          <a:solidFill>
                            <a:schemeClr val="bg1"/>
                          </a:solidFill>
                          <a:latin typeface="Cambria Math" panose="02040503050406030204" pitchFamily="18" charset="0"/>
                        </a:rPr>
                        <m:t> </m:t>
                      </m:r>
                      <m:r>
                        <m:rPr>
                          <m:sty m:val="p"/>
                        </m:rPr>
                        <a:rPr lang="fr-FR" sz="2000" b="0" i="0" smtClean="0">
                          <a:solidFill>
                            <a:schemeClr val="bg1"/>
                          </a:solidFill>
                          <a:latin typeface="Cambria Math" panose="02040503050406030204" pitchFamily="18" charset="0"/>
                        </a:rPr>
                        <m:t>avec</m:t>
                      </m:r>
                      <m:r>
                        <a:rPr lang="fr-FR" sz="2000" b="0" i="0" smtClean="0">
                          <a:solidFill>
                            <a:schemeClr val="bg1"/>
                          </a:solidFill>
                          <a:latin typeface="Cambria Math" panose="02040503050406030204" pitchFamily="18" charset="0"/>
                        </a:rPr>
                        <m:t> </m:t>
                      </m:r>
                      <m:acc>
                        <m:accPr>
                          <m:chr m:val="̅"/>
                          <m:ctrlPr>
                            <a:rPr lang="fr-FR" sz="2000" b="0" i="1" smtClean="0">
                              <a:solidFill>
                                <a:schemeClr val="bg1"/>
                              </a:solidFill>
                              <a:latin typeface="Cambria Math" panose="02040503050406030204" pitchFamily="18" charset="0"/>
                            </a:rPr>
                          </m:ctrlPr>
                        </m:accPr>
                        <m:e>
                          <m:r>
                            <a:rPr lang="fr-FR" sz="2000" b="0" i="1" smtClean="0">
                              <a:solidFill>
                                <a:schemeClr val="bg1"/>
                              </a:solidFill>
                              <a:latin typeface="Cambria Math" panose="02040503050406030204" pitchFamily="18" charset="0"/>
                              <a:ea typeface="Cambria Math" panose="02040503050406030204" pitchFamily="18" charset="0"/>
                            </a:rPr>
                            <m:t>𝜌</m:t>
                          </m:r>
                          <m:sSup>
                            <m:sSupPr>
                              <m:ctrlPr>
                                <a:rPr lang="fr-FR" sz="2000" b="0" i="1" smtClean="0">
                                  <a:solidFill>
                                    <a:schemeClr val="bg1"/>
                                  </a:solidFill>
                                  <a:latin typeface="Cambria Math" panose="02040503050406030204" pitchFamily="18" charset="0"/>
                                  <a:ea typeface="Cambria Math" panose="02040503050406030204" pitchFamily="18" charset="0"/>
                                </a:rPr>
                              </m:ctrlPr>
                            </m:sSupPr>
                            <m:e>
                              <m:r>
                                <a:rPr lang="fr-FR" sz="2000" b="0" i="1" smtClean="0">
                                  <a:solidFill>
                                    <a:schemeClr val="bg1"/>
                                  </a:solidFill>
                                  <a:latin typeface="Cambria Math" panose="02040503050406030204" pitchFamily="18" charset="0"/>
                                  <a:ea typeface="Cambria Math" panose="02040503050406030204" pitchFamily="18" charset="0"/>
                                </a:rPr>
                                <m:t>𝑢</m:t>
                              </m:r>
                            </m:e>
                            <m:sup>
                              <m:r>
                                <a:rPr lang="fr-FR" sz="2000" b="0" i="1" smtClean="0">
                                  <a:solidFill>
                                    <a:schemeClr val="bg1"/>
                                  </a:solidFill>
                                  <a:latin typeface="Cambria Math" panose="02040503050406030204" pitchFamily="18" charset="0"/>
                                  <a:ea typeface="Cambria Math" panose="02040503050406030204" pitchFamily="18" charset="0"/>
                                </a:rPr>
                                <m:t>′′</m:t>
                              </m:r>
                            </m:sup>
                          </m:sSup>
                        </m:e>
                      </m:acc>
                      <m:r>
                        <a:rPr lang="fr-FR" sz="2000" b="0" i="1" smtClean="0">
                          <a:solidFill>
                            <a:schemeClr val="bg1"/>
                          </a:solidFill>
                          <a:latin typeface="Cambria Math" panose="02040503050406030204" pitchFamily="18" charset="0"/>
                        </a:rPr>
                        <m:t>=0</m:t>
                      </m:r>
                    </m:oMath>
                  </m:oMathPara>
                </a14:m>
                <a:endParaRPr lang="en-GB" sz="2000" dirty="0">
                  <a:solidFill>
                    <a:schemeClr val="bg1"/>
                  </a:solidFill>
                </a:endParaRPr>
              </a:p>
            </p:txBody>
          </p:sp>
        </mc:Choice>
        <mc:Fallback xmlns="">
          <p:sp>
            <p:nvSpPr>
              <p:cNvPr id="11" name="ZoneTexte 10">
                <a:extLst>
                  <a:ext uri="{FF2B5EF4-FFF2-40B4-BE49-F238E27FC236}">
                    <a16:creationId xmlns:a16="http://schemas.microsoft.com/office/drawing/2014/main" id="{BAA89B23-6A71-4B0D-B788-250647BC15A3}"/>
                  </a:ext>
                </a:extLst>
              </p:cNvPr>
              <p:cNvSpPr txBox="1">
                <a:spLocks noRot="1" noChangeAspect="1" noMove="1" noResize="1" noEditPoints="1" noAdjustHandles="1" noChangeArrowheads="1" noChangeShapeType="1" noTextEdit="1"/>
              </p:cNvSpPr>
              <p:nvPr/>
            </p:nvSpPr>
            <p:spPr>
              <a:xfrm>
                <a:off x="2385751" y="2691197"/>
                <a:ext cx="3910814" cy="669286"/>
              </a:xfrm>
              <a:prstGeom prst="rect">
                <a:avLst/>
              </a:prstGeom>
              <a:blipFill>
                <a:blip r:embed="rId1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25905B60-97D7-4714-A9F4-0C364D009B56}"/>
                  </a:ext>
                </a:extLst>
              </p:cNvPr>
              <p:cNvSpPr/>
              <p:nvPr/>
            </p:nvSpPr>
            <p:spPr>
              <a:xfrm>
                <a:off x="4636716" y="3693960"/>
                <a:ext cx="6717084" cy="77328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GB" sz="2000" i="1" smtClean="0">
                              <a:solidFill>
                                <a:schemeClr val="bg1"/>
                              </a:solidFill>
                              <a:latin typeface="Cambria Math" panose="02040503050406030204" pitchFamily="18" charset="0"/>
                            </a:rPr>
                          </m:ctrlPr>
                        </m:fPr>
                        <m:num>
                          <m:r>
                            <a:rPr lang="en-GB" sz="2000" i="1">
                              <a:solidFill>
                                <a:schemeClr val="bg1"/>
                              </a:solidFill>
                              <a:latin typeface="Cambria Math" panose="02040503050406030204" pitchFamily="18" charset="0"/>
                            </a:rPr>
                            <m:t>𝜕</m:t>
                          </m:r>
                          <m:acc>
                            <m:accPr>
                              <m:chr m:val="̅"/>
                              <m:ctrlPr>
                                <a:rPr lang="en-GB" sz="2000" i="1">
                                  <a:solidFill>
                                    <a:schemeClr val="bg1"/>
                                  </a:solidFill>
                                  <a:latin typeface="Cambria Math" panose="02040503050406030204" pitchFamily="18" charset="0"/>
                                </a:rPr>
                              </m:ctrlPr>
                            </m:accPr>
                            <m:e>
                              <m:r>
                                <a:rPr lang="en-GB" sz="2000" i="1">
                                  <a:solidFill>
                                    <a:schemeClr val="bg1"/>
                                  </a:solidFill>
                                  <a:latin typeface="Cambria Math" panose="02040503050406030204" pitchFamily="18" charset="0"/>
                                  <a:ea typeface="Cambria Math" panose="02040503050406030204" pitchFamily="18" charset="0"/>
                                </a:rPr>
                                <m:t>𝜌</m:t>
                              </m:r>
                            </m:e>
                          </m:acc>
                          <m:sSup>
                            <m:sSupPr>
                              <m:ctrlPr>
                                <a:rPr lang="fr-FR" sz="2000" i="1" smtClean="0">
                                  <a:solidFill>
                                    <a:schemeClr val="bg1"/>
                                  </a:solidFill>
                                  <a:latin typeface="Cambria Math" panose="02040503050406030204" pitchFamily="18" charset="0"/>
                                  <a:ea typeface="Cambria Math" panose="02040503050406030204" pitchFamily="18" charset="0"/>
                                </a:rPr>
                              </m:ctrlPr>
                            </m:sSupPr>
                            <m:e>
                              <m:acc>
                                <m:accPr>
                                  <m:chr m:val="̃"/>
                                  <m:ctrlPr>
                                    <a:rPr lang="fr-FR" sz="2000" i="1" smtClean="0">
                                      <a:solidFill>
                                        <a:schemeClr val="bg1"/>
                                      </a:solidFill>
                                      <a:latin typeface="Cambria Math" panose="02040503050406030204" pitchFamily="18" charset="0"/>
                                      <a:ea typeface="Cambria Math" panose="02040503050406030204" pitchFamily="18" charset="0"/>
                                    </a:rPr>
                                  </m:ctrlPr>
                                </m:accPr>
                                <m:e>
                                  <m:r>
                                    <a:rPr lang="fr-FR" sz="2000" b="0" i="1" smtClean="0">
                                      <a:solidFill>
                                        <a:schemeClr val="bg1"/>
                                      </a:solidFill>
                                      <a:latin typeface="Cambria Math" panose="02040503050406030204" pitchFamily="18" charset="0"/>
                                      <a:ea typeface="Cambria Math" panose="02040503050406030204" pitchFamily="18" charset="0"/>
                                    </a:rPr>
                                    <m:t>𝑈</m:t>
                                  </m:r>
                                </m:e>
                              </m:acc>
                            </m:e>
                            <m:sup>
                              <m:r>
                                <a:rPr lang="fr-FR" sz="2000" b="0" i="1" smtClean="0">
                                  <a:solidFill>
                                    <a:schemeClr val="bg1"/>
                                  </a:solidFill>
                                  <a:latin typeface="Cambria Math" panose="02040503050406030204" pitchFamily="18" charset="0"/>
                                  <a:ea typeface="Cambria Math" panose="02040503050406030204" pitchFamily="18" charset="0"/>
                                </a:rPr>
                                <m:t>2</m:t>
                              </m:r>
                            </m:sup>
                          </m:sSup>
                        </m:num>
                        <m:den>
                          <m:r>
                            <a:rPr lang="en-GB" sz="2000" i="1">
                              <a:solidFill>
                                <a:schemeClr val="bg1"/>
                              </a:solidFill>
                              <a:latin typeface="Cambria Math" panose="02040503050406030204" pitchFamily="18" charset="0"/>
                            </a:rPr>
                            <m:t>𝜕</m:t>
                          </m:r>
                          <m:r>
                            <a:rPr lang="en-GB" sz="2000" i="1">
                              <a:solidFill>
                                <a:schemeClr val="bg1"/>
                              </a:solidFill>
                              <a:latin typeface="Cambria Math" panose="02040503050406030204" pitchFamily="18" charset="0"/>
                            </a:rPr>
                            <m:t>𝑥</m:t>
                          </m:r>
                        </m:den>
                      </m:f>
                      <m:r>
                        <a:rPr lang="fr-FR" sz="2000">
                          <a:solidFill>
                            <a:schemeClr val="bg1"/>
                          </a:solidFill>
                          <a:latin typeface="Cambria Math" panose="02040503050406030204" pitchFamily="18" charset="0"/>
                        </a:rPr>
                        <m:t>+</m:t>
                      </m:r>
                      <m:f>
                        <m:fPr>
                          <m:ctrlPr>
                            <a:rPr lang="fr-FR" sz="2000" i="1">
                              <a:solidFill>
                                <a:schemeClr val="bg1"/>
                              </a:solidFill>
                              <a:latin typeface="Cambria Math" panose="02040503050406030204" pitchFamily="18" charset="0"/>
                            </a:rPr>
                          </m:ctrlPr>
                        </m:fPr>
                        <m:num>
                          <m:r>
                            <a:rPr lang="fr-FR" sz="2000" i="1">
                              <a:solidFill>
                                <a:schemeClr val="bg1"/>
                              </a:solidFill>
                              <a:latin typeface="Cambria Math" panose="02040503050406030204" pitchFamily="18" charset="0"/>
                            </a:rPr>
                            <m:t>1</m:t>
                          </m:r>
                        </m:num>
                        <m:den>
                          <m:r>
                            <a:rPr lang="fr-FR" sz="2000" i="1">
                              <a:solidFill>
                                <a:schemeClr val="bg1"/>
                              </a:solidFill>
                              <a:latin typeface="Cambria Math" panose="02040503050406030204" pitchFamily="18" charset="0"/>
                            </a:rPr>
                            <m:t>𝑟</m:t>
                          </m:r>
                        </m:den>
                      </m:f>
                      <m:f>
                        <m:fPr>
                          <m:ctrlPr>
                            <a:rPr lang="en-GB" sz="2000" i="1">
                              <a:solidFill>
                                <a:schemeClr val="bg1"/>
                              </a:solidFill>
                              <a:latin typeface="Cambria Math" panose="02040503050406030204" pitchFamily="18" charset="0"/>
                            </a:rPr>
                          </m:ctrlPr>
                        </m:fPr>
                        <m:num>
                          <m:r>
                            <a:rPr lang="en-GB" sz="2000" i="1">
                              <a:solidFill>
                                <a:schemeClr val="bg1"/>
                              </a:solidFill>
                              <a:latin typeface="Cambria Math" panose="02040503050406030204" pitchFamily="18" charset="0"/>
                            </a:rPr>
                            <m:t>𝜕</m:t>
                          </m:r>
                          <m:r>
                            <a:rPr lang="fr-FR" sz="2000" i="1">
                              <a:solidFill>
                                <a:schemeClr val="bg1"/>
                              </a:solidFill>
                              <a:latin typeface="Cambria Math" panose="02040503050406030204" pitchFamily="18" charset="0"/>
                            </a:rPr>
                            <m:t>𝑟</m:t>
                          </m:r>
                          <m:acc>
                            <m:accPr>
                              <m:chr m:val="̅"/>
                              <m:ctrlPr>
                                <a:rPr lang="en-GB" sz="2000" i="1">
                                  <a:solidFill>
                                    <a:schemeClr val="bg1"/>
                                  </a:solidFill>
                                  <a:latin typeface="Cambria Math" panose="02040503050406030204" pitchFamily="18" charset="0"/>
                                </a:rPr>
                              </m:ctrlPr>
                            </m:accPr>
                            <m:e>
                              <m:r>
                                <a:rPr lang="en-GB" sz="2000" i="1">
                                  <a:solidFill>
                                    <a:schemeClr val="bg1"/>
                                  </a:solidFill>
                                  <a:latin typeface="Cambria Math" panose="02040503050406030204" pitchFamily="18" charset="0"/>
                                  <a:ea typeface="Cambria Math" panose="02040503050406030204" pitchFamily="18" charset="0"/>
                                </a:rPr>
                                <m:t>𝜌</m:t>
                              </m:r>
                            </m:e>
                          </m:acc>
                          <m:acc>
                            <m:accPr>
                              <m:chr m:val="̃"/>
                              <m:ctrlPr>
                                <a:rPr lang="fr-FR" sz="2000" i="1" smtClean="0">
                                  <a:solidFill>
                                    <a:schemeClr val="bg1"/>
                                  </a:solidFill>
                                  <a:latin typeface="Cambria Math" panose="02040503050406030204" pitchFamily="18" charset="0"/>
                                  <a:ea typeface="Cambria Math" panose="02040503050406030204" pitchFamily="18" charset="0"/>
                                </a:rPr>
                              </m:ctrlPr>
                            </m:accPr>
                            <m:e>
                              <m:r>
                                <a:rPr lang="fr-FR" sz="2000" b="0" i="1" smtClean="0">
                                  <a:solidFill>
                                    <a:schemeClr val="bg1"/>
                                  </a:solidFill>
                                  <a:latin typeface="Cambria Math" panose="02040503050406030204" pitchFamily="18" charset="0"/>
                                  <a:ea typeface="Cambria Math" panose="02040503050406030204" pitchFamily="18" charset="0"/>
                                </a:rPr>
                                <m:t>𝑈</m:t>
                              </m:r>
                            </m:e>
                          </m:acc>
                          <m:acc>
                            <m:accPr>
                              <m:chr m:val="̃"/>
                              <m:ctrlPr>
                                <a:rPr lang="en-GB" sz="2000" i="1" smtClean="0">
                                  <a:solidFill>
                                    <a:schemeClr val="bg1"/>
                                  </a:solidFill>
                                  <a:latin typeface="Cambria Math" panose="02040503050406030204" pitchFamily="18" charset="0"/>
                                </a:rPr>
                              </m:ctrlPr>
                            </m:accPr>
                            <m:e>
                              <m:r>
                                <a:rPr lang="fr-FR" sz="2000" b="0" i="1" smtClean="0">
                                  <a:solidFill>
                                    <a:schemeClr val="bg1"/>
                                  </a:solidFill>
                                  <a:latin typeface="Cambria Math" panose="02040503050406030204" pitchFamily="18" charset="0"/>
                                </a:rPr>
                                <m:t>𝑉</m:t>
                              </m:r>
                            </m:e>
                          </m:acc>
                        </m:num>
                        <m:den>
                          <m:r>
                            <a:rPr lang="en-GB" sz="2000" i="1">
                              <a:solidFill>
                                <a:schemeClr val="bg1"/>
                              </a:solidFill>
                              <a:latin typeface="Cambria Math" panose="02040503050406030204" pitchFamily="18" charset="0"/>
                            </a:rPr>
                            <m:t>𝜕</m:t>
                          </m:r>
                          <m:r>
                            <a:rPr lang="fr-FR" sz="2000" i="1">
                              <a:solidFill>
                                <a:schemeClr val="bg1"/>
                              </a:solidFill>
                              <a:latin typeface="Cambria Math" panose="02040503050406030204" pitchFamily="18" charset="0"/>
                            </a:rPr>
                            <m:t>𝑟</m:t>
                          </m:r>
                        </m:den>
                      </m:f>
                      <m:r>
                        <a:rPr lang="fr-FR" sz="2000" i="1">
                          <a:solidFill>
                            <a:schemeClr val="bg1"/>
                          </a:solidFill>
                          <a:latin typeface="Cambria Math" panose="02040503050406030204" pitchFamily="18" charset="0"/>
                        </a:rPr>
                        <m:t>=</m:t>
                      </m:r>
                      <m:r>
                        <a:rPr lang="fr-FR" sz="2000" b="0" i="1" smtClean="0">
                          <a:solidFill>
                            <a:schemeClr val="bg1"/>
                          </a:solidFill>
                          <a:latin typeface="Cambria Math" panose="02040503050406030204" pitchFamily="18" charset="0"/>
                        </a:rPr>
                        <m:t>−</m:t>
                      </m:r>
                      <m:acc>
                        <m:accPr>
                          <m:chr m:val="̅"/>
                          <m:ctrlPr>
                            <a:rPr lang="en-GB" sz="2000" i="1">
                              <a:solidFill>
                                <a:schemeClr val="bg1"/>
                              </a:solidFill>
                              <a:latin typeface="Cambria Math" panose="02040503050406030204" pitchFamily="18" charset="0"/>
                            </a:rPr>
                          </m:ctrlPr>
                        </m:accPr>
                        <m:e>
                          <m:r>
                            <a:rPr lang="en-GB" sz="2000" i="1">
                              <a:solidFill>
                                <a:schemeClr val="bg1"/>
                              </a:solidFill>
                              <a:latin typeface="Cambria Math" panose="02040503050406030204" pitchFamily="18" charset="0"/>
                              <a:ea typeface="Cambria Math" panose="02040503050406030204" pitchFamily="18" charset="0"/>
                            </a:rPr>
                            <m:t>𝜌</m:t>
                          </m:r>
                        </m:e>
                      </m:acc>
                      <m:r>
                        <a:rPr lang="fr-FR" sz="2000" b="0" i="1" smtClean="0">
                          <a:solidFill>
                            <a:schemeClr val="bg1"/>
                          </a:solidFill>
                          <a:latin typeface="Cambria Math" panose="02040503050406030204" pitchFamily="18" charset="0"/>
                          <a:ea typeface="Cambria Math" panose="02040503050406030204" pitchFamily="18" charset="0"/>
                        </a:rPr>
                        <m:t>𝑔</m:t>
                      </m:r>
                      <m:r>
                        <a:rPr lang="fr-FR" sz="2000" b="0" i="1" smtClean="0">
                          <a:solidFill>
                            <a:schemeClr val="bg1"/>
                          </a:solidFill>
                          <a:latin typeface="Cambria Math" panose="02040503050406030204" pitchFamily="18" charset="0"/>
                          <a:ea typeface="Cambria Math" panose="02040503050406030204" pitchFamily="18" charset="0"/>
                        </a:rPr>
                        <m:t>−</m:t>
                      </m:r>
                      <m:f>
                        <m:fPr>
                          <m:ctrlPr>
                            <a:rPr lang="en-GB" sz="2000" i="1">
                              <a:solidFill>
                                <a:schemeClr val="bg1"/>
                              </a:solidFill>
                              <a:latin typeface="Cambria Math" panose="02040503050406030204" pitchFamily="18" charset="0"/>
                            </a:rPr>
                          </m:ctrlPr>
                        </m:fPr>
                        <m:num>
                          <m:r>
                            <a:rPr lang="en-GB" sz="2000" i="1">
                              <a:solidFill>
                                <a:schemeClr val="bg1"/>
                              </a:solidFill>
                              <a:latin typeface="Cambria Math" panose="02040503050406030204" pitchFamily="18" charset="0"/>
                            </a:rPr>
                            <m:t>𝜕</m:t>
                          </m:r>
                          <m:acc>
                            <m:accPr>
                              <m:chr m:val="̅"/>
                              <m:ctrlPr>
                                <a:rPr lang="en-GB" sz="2000" i="1">
                                  <a:solidFill>
                                    <a:schemeClr val="bg1"/>
                                  </a:solidFill>
                                  <a:latin typeface="Cambria Math" panose="02040503050406030204" pitchFamily="18" charset="0"/>
                                </a:rPr>
                              </m:ctrlPr>
                            </m:accPr>
                            <m:e>
                              <m:r>
                                <a:rPr lang="fr-FR" sz="2000" b="0" i="1" smtClean="0">
                                  <a:solidFill>
                                    <a:schemeClr val="bg1"/>
                                  </a:solidFill>
                                  <a:latin typeface="Cambria Math" panose="02040503050406030204" pitchFamily="18" charset="0"/>
                                </a:rPr>
                                <m:t>𝑃</m:t>
                              </m:r>
                            </m:e>
                          </m:acc>
                        </m:num>
                        <m:den>
                          <m:r>
                            <a:rPr lang="en-GB" sz="2000" i="1">
                              <a:solidFill>
                                <a:schemeClr val="bg1"/>
                              </a:solidFill>
                              <a:latin typeface="Cambria Math" panose="02040503050406030204" pitchFamily="18" charset="0"/>
                            </a:rPr>
                            <m:t>𝜕</m:t>
                          </m:r>
                          <m:r>
                            <a:rPr lang="en-GB" sz="2000" i="1">
                              <a:solidFill>
                                <a:schemeClr val="bg1"/>
                              </a:solidFill>
                              <a:latin typeface="Cambria Math" panose="02040503050406030204" pitchFamily="18" charset="0"/>
                            </a:rPr>
                            <m:t>𝑥</m:t>
                          </m:r>
                        </m:den>
                      </m:f>
                      <m:r>
                        <a:rPr lang="fr-FR" sz="2000" b="0" i="1" smtClean="0">
                          <a:solidFill>
                            <a:schemeClr val="bg1"/>
                          </a:solidFill>
                          <a:latin typeface="Cambria Math" panose="02040503050406030204" pitchFamily="18" charset="0"/>
                        </a:rPr>
                        <m:t>−</m:t>
                      </m:r>
                      <m:f>
                        <m:fPr>
                          <m:ctrlPr>
                            <a:rPr lang="en-GB" sz="2000" i="1">
                              <a:solidFill>
                                <a:schemeClr val="bg1"/>
                              </a:solidFill>
                              <a:latin typeface="Cambria Math" panose="02040503050406030204" pitchFamily="18" charset="0"/>
                            </a:rPr>
                          </m:ctrlPr>
                        </m:fPr>
                        <m:num>
                          <m:r>
                            <a:rPr lang="en-GB" sz="2000" i="1">
                              <a:solidFill>
                                <a:schemeClr val="bg1"/>
                              </a:solidFill>
                              <a:latin typeface="Cambria Math" panose="02040503050406030204" pitchFamily="18" charset="0"/>
                            </a:rPr>
                            <m:t>𝜕</m:t>
                          </m:r>
                          <m:acc>
                            <m:accPr>
                              <m:chr m:val="̅"/>
                              <m:ctrlPr>
                                <a:rPr lang="en-GB" sz="2000" i="1" smtClean="0">
                                  <a:solidFill>
                                    <a:schemeClr val="bg1"/>
                                  </a:solidFill>
                                  <a:latin typeface="Cambria Math" panose="02040503050406030204" pitchFamily="18" charset="0"/>
                                </a:rPr>
                              </m:ctrlPr>
                            </m:accPr>
                            <m:e>
                              <m:r>
                                <a:rPr lang="en-GB" sz="2000" i="1" smtClean="0">
                                  <a:solidFill>
                                    <a:schemeClr val="bg1"/>
                                  </a:solidFill>
                                  <a:latin typeface="Cambria Math" panose="02040503050406030204" pitchFamily="18" charset="0"/>
                                  <a:ea typeface="Cambria Math" panose="02040503050406030204" pitchFamily="18" charset="0"/>
                                </a:rPr>
                                <m:t>𝜌</m:t>
                              </m:r>
                              <m:sSup>
                                <m:sSupPr>
                                  <m:ctrlPr>
                                    <a:rPr lang="en-GB" sz="2000" i="1" smtClean="0">
                                      <a:solidFill>
                                        <a:schemeClr val="bg1"/>
                                      </a:solidFill>
                                      <a:latin typeface="Cambria Math" panose="02040503050406030204" pitchFamily="18" charset="0"/>
                                      <a:ea typeface="Cambria Math" panose="02040503050406030204" pitchFamily="18" charset="0"/>
                                    </a:rPr>
                                  </m:ctrlPr>
                                </m:sSupPr>
                                <m:e>
                                  <m:sSup>
                                    <m:sSupPr>
                                      <m:ctrlPr>
                                        <a:rPr lang="fr-FR" sz="2000" b="0" i="1" smtClean="0">
                                          <a:solidFill>
                                            <a:schemeClr val="bg1"/>
                                          </a:solidFill>
                                          <a:latin typeface="Cambria Math" panose="02040503050406030204" pitchFamily="18" charset="0"/>
                                          <a:ea typeface="Cambria Math" panose="02040503050406030204" pitchFamily="18" charset="0"/>
                                        </a:rPr>
                                      </m:ctrlPr>
                                    </m:sSupPr>
                                    <m:e>
                                      <m:r>
                                        <a:rPr lang="fr-FR" sz="2000" b="0" i="1" smtClean="0">
                                          <a:solidFill>
                                            <a:schemeClr val="bg1"/>
                                          </a:solidFill>
                                          <a:latin typeface="Cambria Math" panose="02040503050406030204" pitchFamily="18" charset="0"/>
                                          <a:ea typeface="Cambria Math" panose="02040503050406030204" pitchFamily="18" charset="0"/>
                                        </a:rPr>
                                        <m:t>𝑢</m:t>
                                      </m:r>
                                    </m:e>
                                    <m:sup>
                                      <m:r>
                                        <a:rPr lang="fr-FR" sz="2000" b="0" i="1" smtClean="0">
                                          <a:solidFill>
                                            <a:schemeClr val="bg1"/>
                                          </a:solidFill>
                                          <a:latin typeface="Cambria Math" panose="02040503050406030204" pitchFamily="18" charset="0"/>
                                          <a:ea typeface="Cambria Math" panose="02040503050406030204" pitchFamily="18" charset="0"/>
                                        </a:rPr>
                                        <m:t>′′</m:t>
                                      </m:r>
                                    </m:sup>
                                  </m:sSup>
                                </m:e>
                                <m:sup>
                                  <m:r>
                                    <a:rPr lang="fr-FR" sz="2000" b="0" i="1" smtClean="0">
                                      <a:solidFill>
                                        <a:schemeClr val="bg1"/>
                                      </a:solidFill>
                                      <a:latin typeface="Cambria Math" panose="02040503050406030204" pitchFamily="18" charset="0"/>
                                      <a:ea typeface="Cambria Math" panose="02040503050406030204" pitchFamily="18" charset="0"/>
                                    </a:rPr>
                                    <m:t>2</m:t>
                                  </m:r>
                                </m:sup>
                              </m:sSup>
                            </m:e>
                          </m:acc>
                        </m:num>
                        <m:den>
                          <m:r>
                            <a:rPr lang="en-GB" sz="2000" i="1">
                              <a:solidFill>
                                <a:schemeClr val="bg1"/>
                              </a:solidFill>
                              <a:latin typeface="Cambria Math" panose="02040503050406030204" pitchFamily="18" charset="0"/>
                            </a:rPr>
                            <m:t>𝜕</m:t>
                          </m:r>
                          <m:r>
                            <a:rPr lang="en-GB" sz="2000" i="1">
                              <a:solidFill>
                                <a:schemeClr val="bg1"/>
                              </a:solidFill>
                              <a:latin typeface="Cambria Math" panose="02040503050406030204" pitchFamily="18" charset="0"/>
                            </a:rPr>
                            <m:t>𝑥</m:t>
                          </m:r>
                        </m:den>
                      </m:f>
                      <m:r>
                        <a:rPr lang="fr-FR" sz="2000" b="0" i="1" smtClean="0">
                          <a:solidFill>
                            <a:schemeClr val="bg1"/>
                          </a:solidFill>
                          <a:latin typeface="Cambria Math" panose="02040503050406030204" pitchFamily="18" charset="0"/>
                        </a:rPr>
                        <m:t>−</m:t>
                      </m:r>
                      <m:f>
                        <m:fPr>
                          <m:ctrlPr>
                            <a:rPr lang="fr-FR" sz="2000" i="1">
                              <a:solidFill>
                                <a:schemeClr val="bg1"/>
                              </a:solidFill>
                              <a:latin typeface="Cambria Math" panose="02040503050406030204" pitchFamily="18" charset="0"/>
                            </a:rPr>
                          </m:ctrlPr>
                        </m:fPr>
                        <m:num>
                          <m:r>
                            <a:rPr lang="fr-FR" sz="2000" i="1">
                              <a:solidFill>
                                <a:schemeClr val="bg1"/>
                              </a:solidFill>
                              <a:latin typeface="Cambria Math" panose="02040503050406030204" pitchFamily="18" charset="0"/>
                            </a:rPr>
                            <m:t>1</m:t>
                          </m:r>
                        </m:num>
                        <m:den>
                          <m:r>
                            <a:rPr lang="fr-FR" sz="2000" i="1">
                              <a:solidFill>
                                <a:schemeClr val="bg1"/>
                              </a:solidFill>
                              <a:latin typeface="Cambria Math" panose="02040503050406030204" pitchFamily="18" charset="0"/>
                            </a:rPr>
                            <m:t>𝑟</m:t>
                          </m:r>
                        </m:den>
                      </m:f>
                      <m:f>
                        <m:fPr>
                          <m:ctrlPr>
                            <a:rPr lang="en-GB" sz="2000" i="1">
                              <a:solidFill>
                                <a:schemeClr val="bg1"/>
                              </a:solidFill>
                              <a:latin typeface="Cambria Math" panose="02040503050406030204" pitchFamily="18" charset="0"/>
                            </a:rPr>
                          </m:ctrlPr>
                        </m:fPr>
                        <m:num>
                          <m:r>
                            <a:rPr lang="en-GB" sz="2000" i="1">
                              <a:solidFill>
                                <a:schemeClr val="bg1"/>
                              </a:solidFill>
                              <a:latin typeface="Cambria Math" panose="02040503050406030204" pitchFamily="18" charset="0"/>
                            </a:rPr>
                            <m:t>𝜕</m:t>
                          </m:r>
                          <m:r>
                            <a:rPr lang="fr-FR" sz="2000" i="1">
                              <a:solidFill>
                                <a:schemeClr val="bg1"/>
                              </a:solidFill>
                              <a:latin typeface="Cambria Math" panose="02040503050406030204" pitchFamily="18" charset="0"/>
                            </a:rPr>
                            <m:t>𝑟</m:t>
                          </m:r>
                          <m:acc>
                            <m:accPr>
                              <m:chr m:val="̅"/>
                              <m:ctrlPr>
                                <a:rPr lang="en-GB" sz="2000" i="1">
                                  <a:solidFill>
                                    <a:schemeClr val="bg1"/>
                                  </a:solidFill>
                                  <a:latin typeface="Cambria Math" panose="02040503050406030204" pitchFamily="18" charset="0"/>
                                </a:rPr>
                              </m:ctrlPr>
                            </m:accPr>
                            <m:e>
                              <m:r>
                                <a:rPr lang="en-GB" sz="2000" i="1">
                                  <a:solidFill>
                                    <a:schemeClr val="bg1"/>
                                  </a:solidFill>
                                  <a:latin typeface="Cambria Math" panose="02040503050406030204" pitchFamily="18" charset="0"/>
                                  <a:ea typeface="Cambria Math" panose="02040503050406030204" pitchFamily="18" charset="0"/>
                                </a:rPr>
                                <m:t>𝜌</m:t>
                              </m:r>
                              <m:sSup>
                                <m:sSupPr>
                                  <m:ctrlPr>
                                    <a:rPr lang="fr-FR" sz="2000" b="0" i="1" smtClean="0">
                                      <a:solidFill>
                                        <a:schemeClr val="bg1"/>
                                      </a:solidFill>
                                      <a:latin typeface="Cambria Math" panose="02040503050406030204" pitchFamily="18" charset="0"/>
                                      <a:ea typeface="Cambria Math" panose="02040503050406030204" pitchFamily="18" charset="0"/>
                                    </a:rPr>
                                  </m:ctrlPr>
                                </m:sSupPr>
                                <m:e>
                                  <m:r>
                                    <a:rPr lang="fr-FR" sz="2000" b="0" i="1" smtClean="0">
                                      <a:solidFill>
                                        <a:schemeClr val="bg1"/>
                                      </a:solidFill>
                                      <a:latin typeface="Cambria Math" panose="02040503050406030204" pitchFamily="18" charset="0"/>
                                      <a:ea typeface="Cambria Math" panose="02040503050406030204" pitchFamily="18" charset="0"/>
                                    </a:rPr>
                                    <m:t>𝑢</m:t>
                                  </m:r>
                                </m:e>
                                <m:sup>
                                  <m:r>
                                    <a:rPr lang="fr-FR" sz="2000" b="0" i="1" smtClean="0">
                                      <a:solidFill>
                                        <a:schemeClr val="bg1"/>
                                      </a:solidFill>
                                      <a:latin typeface="Cambria Math" panose="02040503050406030204" pitchFamily="18" charset="0"/>
                                      <a:ea typeface="Cambria Math" panose="02040503050406030204" pitchFamily="18" charset="0"/>
                                    </a:rPr>
                                    <m:t>′′</m:t>
                                  </m:r>
                                </m:sup>
                              </m:sSup>
                              <m:r>
                                <a:rPr lang="fr-FR" sz="2000" b="0" i="1" smtClean="0">
                                  <a:solidFill>
                                    <a:schemeClr val="bg1"/>
                                  </a:solidFill>
                                  <a:latin typeface="Cambria Math" panose="02040503050406030204" pitchFamily="18" charset="0"/>
                                  <a:ea typeface="Cambria Math" panose="02040503050406030204" pitchFamily="18" charset="0"/>
                                </a:rPr>
                                <m:t>𝑣</m:t>
                              </m:r>
                              <m:r>
                                <a:rPr lang="fr-FR" sz="2000" b="0" i="1" smtClean="0">
                                  <a:solidFill>
                                    <a:schemeClr val="bg1"/>
                                  </a:solidFill>
                                  <a:latin typeface="Cambria Math" panose="02040503050406030204" pitchFamily="18" charset="0"/>
                                  <a:ea typeface="Cambria Math" panose="02040503050406030204" pitchFamily="18" charset="0"/>
                                </a:rPr>
                                <m:t>′′</m:t>
                              </m:r>
                            </m:e>
                          </m:acc>
                        </m:num>
                        <m:den>
                          <m:r>
                            <a:rPr lang="en-GB" sz="2000" i="1">
                              <a:solidFill>
                                <a:schemeClr val="bg1"/>
                              </a:solidFill>
                              <a:latin typeface="Cambria Math" panose="02040503050406030204" pitchFamily="18" charset="0"/>
                            </a:rPr>
                            <m:t>𝜕</m:t>
                          </m:r>
                          <m:r>
                            <a:rPr lang="fr-FR" sz="2000" i="1">
                              <a:solidFill>
                                <a:schemeClr val="bg1"/>
                              </a:solidFill>
                              <a:latin typeface="Cambria Math" panose="02040503050406030204" pitchFamily="18" charset="0"/>
                            </a:rPr>
                            <m:t>𝑟</m:t>
                          </m:r>
                        </m:den>
                      </m:f>
                    </m:oMath>
                  </m:oMathPara>
                </a14:m>
                <a:endParaRPr lang="en-GB" sz="2000" dirty="0"/>
              </a:p>
            </p:txBody>
          </p:sp>
        </mc:Choice>
        <mc:Fallback xmlns="">
          <p:sp>
            <p:nvSpPr>
              <p:cNvPr id="12" name="Rectangle 11">
                <a:extLst>
                  <a:ext uri="{FF2B5EF4-FFF2-40B4-BE49-F238E27FC236}">
                    <a16:creationId xmlns:a16="http://schemas.microsoft.com/office/drawing/2014/main" id="{25905B60-97D7-4714-A9F4-0C364D009B56}"/>
                  </a:ext>
                </a:extLst>
              </p:cNvPr>
              <p:cNvSpPr>
                <a:spLocks noRot="1" noChangeAspect="1" noMove="1" noResize="1" noEditPoints="1" noAdjustHandles="1" noChangeArrowheads="1" noChangeShapeType="1" noTextEdit="1"/>
              </p:cNvSpPr>
              <p:nvPr/>
            </p:nvSpPr>
            <p:spPr>
              <a:xfrm>
                <a:off x="4636716" y="3693960"/>
                <a:ext cx="6717084" cy="773289"/>
              </a:xfrm>
              <a:prstGeom prst="rect">
                <a:avLst/>
              </a:prstGeom>
              <a:blipFill>
                <a:blip r:embed="rId15"/>
                <a:stretch>
                  <a:fillRect/>
                </a:stretch>
              </a:blipFill>
            </p:spPr>
            <p:txBody>
              <a:bodyPr/>
              <a:lstStyle/>
              <a:p>
                <a:r>
                  <a:rPr lang="en-GB">
                    <a:noFill/>
                  </a:rPr>
                  <a:t> </a:t>
                </a:r>
              </a:p>
            </p:txBody>
          </p:sp>
        </mc:Fallback>
      </mc:AlternateContent>
      <p:sp>
        <p:nvSpPr>
          <p:cNvPr id="13" name="Text Box 191">
            <a:extLst>
              <a:ext uri="{FF2B5EF4-FFF2-40B4-BE49-F238E27FC236}">
                <a16:creationId xmlns:a16="http://schemas.microsoft.com/office/drawing/2014/main" id="{AD497CFD-504C-47AB-BF75-7569C6DB0E91}"/>
              </a:ext>
            </a:extLst>
          </p:cNvPr>
          <p:cNvSpPr txBox="1">
            <a:spLocks noChangeArrowheads="1"/>
          </p:cNvSpPr>
          <p:nvPr/>
        </p:nvSpPr>
        <p:spPr bwMode="auto">
          <a:xfrm>
            <a:off x="325315" y="3840979"/>
            <a:ext cx="37250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r>
              <a:rPr lang="fr-FR" altLang="fr-FR" sz="1800" dirty="0">
                <a:solidFill>
                  <a:schemeClr val="bg1"/>
                </a:solidFill>
                <a:latin typeface="Calibri" panose="020F0502020204030204" pitchFamily="34" charset="0"/>
              </a:rPr>
              <a:t>Équation de quantité de mouvement moyennée selon x</a:t>
            </a:r>
            <a:endParaRPr lang="fr-FR" altLang="fr-FR" sz="1800" baseline="-25000" dirty="0">
              <a:solidFill>
                <a:schemeClr val="bg1"/>
              </a:solidFill>
              <a:latin typeface="Calibri" panose="020F0502020204030204" pitchFamily="34" charset="0"/>
            </a:endParaRPr>
          </a:p>
        </p:txBody>
      </p:sp>
      <p:sp>
        <p:nvSpPr>
          <p:cNvPr id="16" name="Text Box 191">
            <a:extLst>
              <a:ext uri="{FF2B5EF4-FFF2-40B4-BE49-F238E27FC236}">
                <a16:creationId xmlns:a16="http://schemas.microsoft.com/office/drawing/2014/main" id="{1548DD73-B0FE-4981-AC4B-2600E5BE1BFA}"/>
              </a:ext>
            </a:extLst>
          </p:cNvPr>
          <p:cNvSpPr txBox="1">
            <a:spLocks noChangeArrowheads="1"/>
          </p:cNvSpPr>
          <p:nvPr/>
        </p:nvSpPr>
        <p:spPr bwMode="auto">
          <a:xfrm>
            <a:off x="325315" y="4894880"/>
            <a:ext cx="444480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r>
              <a:rPr lang="fr-FR" altLang="fr-FR" sz="1800" dirty="0">
                <a:solidFill>
                  <a:schemeClr val="bg1"/>
                </a:solidFill>
                <a:latin typeface="Calibri" panose="020F0502020204030204" pitchFamily="34" charset="0"/>
              </a:rPr>
              <a:t>Équation de transport de la densité de probabilité de la concentration</a:t>
            </a:r>
            <a:endParaRPr lang="fr-FR" altLang="fr-FR" sz="1800" baseline="-25000" dirty="0">
              <a:solidFill>
                <a:schemeClr val="bg1"/>
              </a:solidFill>
              <a:latin typeface="Calibri" panose="020F0502020204030204" pitchFamily="34" charset="0"/>
            </a:endParaRPr>
          </a:p>
        </p:txBody>
      </p:sp>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E9DC6F7F-CA21-4B46-8B6C-58D3C155D730}"/>
                  </a:ext>
                </a:extLst>
              </p:cNvPr>
              <p:cNvSpPr/>
              <p:nvPr/>
            </p:nvSpPr>
            <p:spPr>
              <a:xfrm>
                <a:off x="4458391" y="4918195"/>
                <a:ext cx="7266926" cy="74546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m>
                        <m:mPr>
                          <m:plcHide m:val="on"/>
                          <m:mcs>
                            <m:mc>
                              <m:mcPr>
                                <m:count m:val="2"/>
                                <m:mcJc m:val="center"/>
                              </m:mcPr>
                            </m:mc>
                          </m:mcs>
                          <m:ctrlPr>
                            <a:rPr lang="en-GB" i="1" smtClean="0">
                              <a:solidFill>
                                <a:schemeClr val="bg1"/>
                              </a:solidFill>
                              <a:latin typeface="Cambria Math" panose="02040503050406030204" pitchFamily="18" charset="0"/>
                            </a:rPr>
                          </m:ctrlPr>
                        </m:mPr>
                        <m:mr>
                          <m:e/>
                          <m:e>
                            <m:f>
                              <m:fPr>
                                <m:ctrlPr>
                                  <a:rPr lang="en-GB" i="1">
                                    <a:solidFill>
                                      <a:schemeClr val="bg1"/>
                                    </a:solidFill>
                                    <a:latin typeface="Cambria Math" panose="02040503050406030204" pitchFamily="18" charset="0"/>
                                  </a:rPr>
                                </m:ctrlPr>
                              </m:fPr>
                              <m:num>
                                <m:d>
                                  <m:dPr>
                                    <m:begChr m:val=""/>
                                    <m:ctrlPr>
                                      <a:rPr lang="en-GB" i="1">
                                        <a:solidFill>
                                          <a:schemeClr val="bg1"/>
                                        </a:solidFill>
                                        <a:latin typeface="Cambria Math" panose="02040503050406030204" pitchFamily="18" charset="0"/>
                                      </a:rPr>
                                    </m:ctrlPr>
                                  </m:dPr>
                                  <m:e>
                                    <m:r>
                                      <a:rPr lang="en-GB">
                                        <a:solidFill>
                                          <a:schemeClr val="bg1"/>
                                        </a:solidFill>
                                        <a:latin typeface="Cambria Math" panose="02040503050406030204" pitchFamily="18" charset="0"/>
                                      </a:rPr>
                                      <m:t>𝜕</m:t>
                                    </m:r>
                                    <m:r>
                                      <m:rPr>
                                        <m:sty m:val="p"/>
                                      </m:rPr>
                                      <a:rPr lang="en-GB" i="0">
                                        <a:solidFill>
                                          <a:schemeClr val="bg1"/>
                                        </a:solidFill>
                                        <a:latin typeface="Cambria Math" panose="02040503050406030204" pitchFamily="18" charset="0"/>
                                      </a:rPr>
                                      <m:t>P</m:t>
                                    </m:r>
                                    <m:r>
                                      <a:rPr lang="en-GB" i="0">
                                        <a:solidFill>
                                          <a:schemeClr val="bg1"/>
                                        </a:solidFill>
                                        <a:latin typeface="Cambria Math" panose="02040503050406030204" pitchFamily="18" charset="0"/>
                                      </a:rPr>
                                      <m:t>(</m:t>
                                    </m:r>
                                    <m:acc>
                                      <m:accPr>
                                        <m:chr m:val="̂"/>
                                        <m:ctrlPr>
                                          <a:rPr lang="en-GB" i="1">
                                            <a:solidFill>
                                              <a:schemeClr val="bg1"/>
                                            </a:solidFill>
                                            <a:latin typeface="Cambria Math" panose="02040503050406030204" pitchFamily="18" charset="0"/>
                                          </a:rPr>
                                        </m:ctrlPr>
                                      </m:accPr>
                                      <m:e>
                                        <m:r>
                                          <a:rPr lang="en-GB" i="1">
                                            <a:solidFill>
                                              <a:schemeClr val="bg1"/>
                                            </a:solidFill>
                                            <a:latin typeface="Cambria Math" panose="02040503050406030204" pitchFamily="18" charset="0"/>
                                          </a:rPr>
                                          <m:t>𝐶</m:t>
                                        </m:r>
                                      </m:e>
                                    </m:acc>
                                    <m:r>
                                      <a:rPr lang="en-GB" i="0">
                                        <a:solidFill>
                                          <a:schemeClr val="bg1"/>
                                        </a:solidFill>
                                        <a:latin typeface="Cambria Math" panose="02040503050406030204" pitchFamily="18" charset="0"/>
                                      </a:rPr>
                                      <m:t>;</m:t>
                                    </m:r>
                                    <m:acc>
                                      <m:accPr>
                                        <m:chr m:val="⃗"/>
                                        <m:ctrlPr>
                                          <a:rPr lang="en-GB" i="1">
                                            <a:solidFill>
                                              <a:schemeClr val="bg1"/>
                                            </a:solidFill>
                                            <a:latin typeface="Cambria Math" panose="02040503050406030204" pitchFamily="18" charset="0"/>
                                          </a:rPr>
                                        </m:ctrlPr>
                                      </m:accPr>
                                      <m:e>
                                        <m:r>
                                          <m:rPr>
                                            <m:sty m:val="p"/>
                                          </m:rPr>
                                          <a:rPr lang="en-GB" i="0">
                                            <a:solidFill>
                                              <a:schemeClr val="bg1"/>
                                            </a:solidFill>
                                            <a:latin typeface="Cambria Math" panose="02040503050406030204" pitchFamily="18" charset="0"/>
                                          </a:rPr>
                                          <m:t>x</m:t>
                                        </m:r>
                                      </m:e>
                                    </m:acc>
                                    <m:r>
                                      <a:rPr lang="en-GB" i="0">
                                        <a:solidFill>
                                          <a:schemeClr val="bg1"/>
                                        </a:solidFill>
                                        <a:latin typeface="Cambria Math" panose="02040503050406030204" pitchFamily="18" charset="0"/>
                                      </a:rPr>
                                      <m:t>,</m:t>
                                    </m:r>
                                    <m:r>
                                      <m:rPr>
                                        <m:sty m:val="p"/>
                                      </m:rPr>
                                      <a:rPr lang="en-GB" i="0">
                                        <a:solidFill>
                                          <a:schemeClr val="bg1"/>
                                        </a:solidFill>
                                        <a:latin typeface="Cambria Math" panose="02040503050406030204" pitchFamily="18" charset="0"/>
                                      </a:rPr>
                                      <m:t>t</m:t>
                                    </m:r>
                                  </m:e>
                                </m:d>
                              </m:num>
                              <m:den>
                                <m:r>
                                  <a:rPr lang="en-GB" i="0">
                                    <a:solidFill>
                                      <a:schemeClr val="bg1"/>
                                    </a:solidFill>
                                    <a:latin typeface="Cambria Math" panose="02040503050406030204" pitchFamily="18" charset="0"/>
                                  </a:rPr>
                                  <m:t>𝜕</m:t>
                                </m:r>
                                <m:r>
                                  <m:rPr>
                                    <m:sty m:val="p"/>
                                  </m:rPr>
                                  <a:rPr lang="en-GB" i="0">
                                    <a:solidFill>
                                      <a:schemeClr val="bg1"/>
                                    </a:solidFill>
                                    <a:latin typeface="Cambria Math" panose="02040503050406030204" pitchFamily="18" charset="0"/>
                                  </a:rPr>
                                  <m:t>t</m:t>
                                </m:r>
                              </m:den>
                            </m:f>
                            <m:r>
                              <a:rPr lang="en-GB" i="0">
                                <a:solidFill>
                                  <a:schemeClr val="bg1"/>
                                </a:solidFill>
                                <a:latin typeface="Cambria Math" panose="02040503050406030204" pitchFamily="18" charset="0"/>
                              </a:rPr>
                              <m:t>+&lt;</m:t>
                            </m:r>
                            <m:sSub>
                              <m:sSubPr>
                                <m:ctrlPr>
                                  <a:rPr lang="en-GB" i="1">
                                    <a:solidFill>
                                      <a:schemeClr val="bg1"/>
                                    </a:solidFill>
                                    <a:latin typeface="Cambria Math" panose="02040503050406030204" pitchFamily="18" charset="0"/>
                                  </a:rPr>
                                </m:ctrlPr>
                              </m:sSubPr>
                              <m:e>
                                <m:r>
                                  <m:rPr>
                                    <m:sty m:val="p"/>
                                  </m:rPr>
                                  <a:rPr lang="en-GB" i="0">
                                    <a:solidFill>
                                      <a:schemeClr val="bg1"/>
                                    </a:solidFill>
                                    <a:latin typeface="Cambria Math" panose="02040503050406030204" pitchFamily="18" charset="0"/>
                                  </a:rPr>
                                  <m:t>u</m:t>
                                </m:r>
                              </m:e>
                              <m:sub>
                                <m:r>
                                  <m:rPr>
                                    <m:sty m:val="p"/>
                                  </m:rPr>
                                  <a:rPr lang="en-GB" i="0">
                                    <a:solidFill>
                                      <a:schemeClr val="bg1"/>
                                    </a:solidFill>
                                    <a:latin typeface="Cambria Math" panose="02040503050406030204" pitchFamily="18" charset="0"/>
                                  </a:rPr>
                                  <m:t>j</m:t>
                                </m:r>
                              </m:sub>
                            </m:sSub>
                            <m:r>
                              <a:rPr lang="en-GB" i="0">
                                <a:solidFill>
                                  <a:schemeClr val="bg1"/>
                                </a:solidFill>
                                <a:latin typeface="Cambria Math" panose="02040503050406030204" pitchFamily="18" charset="0"/>
                              </a:rPr>
                              <m:t>|</m:t>
                            </m:r>
                            <m:acc>
                              <m:accPr>
                                <m:chr m:val="̂"/>
                                <m:ctrlPr>
                                  <a:rPr lang="en-GB" i="1">
                                    <a:solidFill>
                                      <a:schemeClr val="bg1"/>
                                    </a:solidFill>
                                    <a:latin typeface="Cambria Math" panose="02040503050406030204" pitchFamily="18" charset="0"/>
                                  </a:rPr>
                                </m:ctrlPr>
                              </m:accPr>
                              <m:e>
                                <m:r>
                                  <a:rPr lang="en-GB" i="1">
                                    <a:solidFill>
                                      <a:schemeClr val="bg1"/>
                                    </a:solidFill>
                                    <a:latin typeface="Cambria Math" panose="02040503050406030204" pitchFamily="18" charset="0"/>
                                  </a:rPr>
                                  <m:t>𝐶</m:t>
                                </m:r>
                              </m:e>
                            </m:acc>
                            <m:r>
                              <a:rPr lang="en-GB" i="0">
                                <a:solidFill>
                                  <a:schemeClr val="bg1"/>
                                </a:solidFill>
                                <a:latin typeface="Cambria Math" panose="02040503050406030204" pitchFamily="18" charset="0"/>
                              </a:rPr>
                              <m:t>&gt;</m:t>
                            </m:r>
                            <m:f>
                              <m:fPr>
                                <m:ctrlPr>
                                  <a:rPr lang="en-GB" i="1">
                                    <a:solidFill>
                                      <a:schemeClr val="bg1"/>
                                    </a:solidFill>
                                    <a:latin typeface="Cambria Math" panose="02040503050406030204" pitchFamily="18" charset="0"/>
                                  </a:rPr>
                                </m:ctrlPr>
                              </m:fPr>
                              <m:num>
                                <m:d>
                                  <m:dPr>
                                    <m:begChr m:val=""/>
                                    <m:ctrlPr>
                                      <a:rPr lang="en-GB" i="1">
                                        <a:solidFill>
                                          <a:schemeClr val="bg1"/>
                                        </a:solidFill>
                                        <a:latin typeface="Cambria Math" panose="02040503050406030204" pitchFamily="18" charset="0"/>
                                      </a:rPr>
                                    </m:ctrlPr>
                                  </m:dPr>
                                  <m:e>
                                    <m:r>
                                      <a:rPr lang="en-GB" i="0">
                                        <a:solidFill>
                                          <a:schemeClr val="bg1"/>
                                        </a:solidFill>
                                        <a:latin typeface="Cambria Math" panose="02040503050406030204" pitchFamily="18" charset="0"/>
                                      </a:rPr>
                                      <m:t>𝜕</m:t>
                                    </m:r>
                                    <m:r>
                                      <m:rPr>
                                        <m:sty m:val="p"/>
                                      </m:rPr>
                                      <a:rPr lang="en-GB" i="0">
                                        <a:solidFill>
                                          <a:schemeClr val="bg1"/>
                                        </a:solidFill>
                                        <a:latin typeface="Cambria Math" panose="02040503050406030204" pitchFamily="18" charset="0"/>
                                      </a:rPr>
                                      <m:t>P</m:t>
                                    </m:r>
                                    <m:r>
                                      <a:rPr lang="en-GB" i="0">
                                        <a:solidFill>
                                          <a:schemeClr val="bg1"/>
                                        </a:solidFill>
                                        <a:latin typeface="Cambria Math" panose="02040503050406030204" pitchFamily="18" charset="0"/>
                                      </a:rPr>
                                      <m:t>(</m:t>
                                    </m:r>
                                    <m:acc>
                                      <m:accPr>
                                        <m:chr m:val="̂"/>
                                        <m:ctrlPr>
                                          <a:rPr lang="en-GB" i="1">
                                            <a:solidFill>
                                              <a:schemeClr val="bg1"/>
                                            </a:solidFill>
                                            <a:latin typeface="Cambria Math" panose="02040503050406030204" pitchFamily="18" charset="0"/>
                                          </a:rPr>
                                        </m:ctrlPr>
                                      </m:accPr>
                                      <m:e>
                                        <m:r>
                                          <a:rPr lang="en-GB" i="1">
                                            <a:solidFill>
                                              <a:schemeClr val="bg1"/>
                                            </a:solidFill>
                                            <a:latin typeface="Cambria Math" panose="02040503050406030204" pitchFamily="18" charset="0"/>
                                          </a:rPr>
                                          <m:t>𝐶</m:t>
                                        </m:r>
                                      </m:e>
                                    </m:acc>
                                    <m:r>
                                      <a:rPr lang="en-GB" i="0">
                                        <a:solidFill>
                                          <a:schemeClr val="bg1"/>
                                        </a:solidFill>
                                        <a:latin typeface="Cambria Math" panose="02040503050406030204" pitchFamily="18" charset="0"/>
                                      </a:rPr>
                                      <m:t>;</m:t>
                                    </m:r>
                                    <m:acc>
                                      <m:accPr>
                                        <m:chr m:val="⃗"/>
                                        <m:ctrlPr>
                                          <a:rPr lang="en-GB" i="1">
                                            <a:solidFill>
                                              <a:schemeClr val="bg1"/>
                                            </a:solidFill>
                                            <a:latin typeface="Cambria Math" panose="02040503050406030204" pitchFamily="18" charset="0"/>
                                          </a:rPr>
                                        </m:ctrlPr>
                                      </m:accPr>
                                      <m:e>
                                        <m:r>
                                          <m:rPr>
                                            <m:sty m:val="p"/>
                                          </m:rPr>
                                          <a:rPr lang="en-GB" i="0">
                                            <a:solidFill>
                                              <a:schemeClr val="bg1"/>
                                            </a:solidFill>
                                            <a:latin typeface="Cambria Math" panose="02040503050406030204" pitchFamily="18" charset="0"/>
                                          </a:rPr>
                                          <m:t>x</m:t>
                                        </m:r>
                                      </m:e>
                                    </m:acc>
                                    <m:r>
                                      <a:rPr lang="en-GB" i="0">
                                        <a:solidFill>
                                          <a:schemeClr val="bg1"/>
                                        </a:solidFill>
                                        <a:latin typeface="Cambria Math" panose="02040503050406030204" pitchFamily="18" charset="0"/>
                                      </a:rPr>
                                      <m:t>,</m:t>
                                    </m:r>
                                    <m:r>
                                      <m:rPr>
                                        <m:sty m:val="p"/>
                                      </m:rPr>
                                      <a:rPr lang="en-GB" i="0">
                                        <a:solidFill>
                                          <a:schemeClr val="bg1"/>
                                        </a:solidFill>
                                        <a:latin typeface="Cambria Math" panose="02040503050406030204" pitchFamily="18" charset="0"/>
                                      </a:rPr>
                                      <m:t>t</m:t>
                                    </m:r>
                                  </m:e>
                                </m:d>
                              </m:num>
                              <m:den>
                                <m:r>
                                  <a:rPr lang="en-GB" i="0">
                                    <a:solidFill>
                                      <a:schemeClr val="bg1"/>
                                    </a:solidFill>
                                    <a:latin typeface="Cambria Math" panose="02040503050406030204" pitchFamily="18" charset="0"/>
                                  </a:rPr>
                                  <m:t>𝜕</m:t>
                                </m:r>
                                <m:sSub>
                                  <m:sSubPr>
                                    <m:ctrlPr>
                                      <a:rPr lang="en-GB" i="1">
                                        <a:solidFill>
                                          <a:schemeClr val="bg1"/>
                                        </a:solidFill>
                                        <a:latin typeface="Cambria Math" panose="02040503050406030204" pitchFamily="18" charset="0"/>
                                      </a:rPr>
                                    </m:ctrlPr>
                                  </m:sSubPr>
                                  <m:e>
                                    <m:r>
                                      <m:rPr>
                                        <m:sty m:val="p"/>
                                      </m:rPr>
                                      <a:rPr lang="en-GB" i="0">
                                        <a:solidFill>
                                          <a:schemeClr val="bg1"/>
                                        </a:solidFill>
                                        <a:latin typeface="Cambria Math" panose="02040503050406030204" pitchFamily="18" charset="0"/>
                                      </a:rPr>
                                      <m:t>x</m:t>
                                    </m:r>
                                  </m:e>
                                  <m:sub>
                                    <m:r>
                                      <m:rPr>
                                        <m:sty m:val="p"/>
                                      </m:rPr>
                                      <a:rPr lang="en-GB" i="0">
                                        <a:solidFill>
                                          <a:schemeClr val="bg1"/>
                                        </a:solidFill>
                                        <a:latin typeface="Cambria Math" panose="02040503050406030204" pitchFamily="18" charset="0"/>
                                      </a:rPr>
                                      <m:t>j</m:t>
                                    </m:r>
                                  </m:sub>
                                </m:sSub>
                              </m:den>
                            </m:f>
                            <m:r>
                              <a:rPr lang="en-GB" i="0">
                                <a:solidFill>
                                  <a:schemeClr val="bg1"/>
                                </a:solidFill>
                                <a:latin typeface="Cambria Math" panose="02040503050406030204" pitchFamily="18" charset="0"/>
                              </a:rPr>
                              <m:t>=−</m:t>
                            </m:r>
                            <m:f>
                              <m:fPr>
                                <m:ctrlPr>
                                  <a:rPr lang="en-GB" i="1">
                                    <a:solidFill>
                                      <a:schemeClr val="bg1"/>
                                    </a:solidFill>
                                    <a:latin typeface="Cambria Math" panose="02040503050406030204" pitchFamily="18" charset="0"/>
                                  </a:rPr>
                                </m:ctrlPr>
                              </m:fPr>
                              <m:num>
                                <m:d>
                                  <m:dPr>
                                    <m:begChr m:val=""/>
                                    <m:ctrlPr>
                                      <a:rPr lang="en-GB" i="1">
                                        <a:solidFill>
                                          <a:schemeClr val="bg1"/>
                                        </a:solidFill>
                                        <a:latin typeface="Cambria Math" panose="02040503050406030204" pitchFamily="18" charset="0"/>
                                      </a:rPr>
                                    </m:ctrlPr>
                                  </m:dPr>
                                  <m:e>
                                    <m:sSup>
                                      <m:sSupPr>
                                        <m:ctrlPr>
                                          <a:rPr lang="en-GB" i="1">
                                            <a:solidFill>
                                              <a:schemeClr val="bg1"/>
                                            </a:solidFill>
                                            <a:latin typeface="Cambria Math" panose="02040503050406030204" pitchFamily="18" charset="0"/>
                                          </a:rPr>
                                        </m:ctrlPr>
                                      </m:sSupPr>
                                      <m:e>
                                        <m:r>
                                          <a:rPr lang="en-GB" i="0">
                                            <a:solidFill>
                                              <a:schemeClr val="bg1"/>
                                            </a:solidFill>
                                            <a:latin typeface="Cambria Math" panose="02040503050406030204" pitchFamily="18" charset="0"/>
                                          </a:rPr>
                                          <m:t>𝜕</m:t>
                                        </m:r>
                                      </m:e>
                                      <m:sup>
                                        <m:r>
                                          <a:rPr lang="en-GB" i="0">
                                            <a:solidFill>
                                              <a:schemeClr val="bg1"/>
                                            </a:solidFill>
                                            <a:latin typeface="Cambria Math" panose="02040503050406030204" pitchFamily="18" charset="0"/>
                                          </a:rPr>
                                          <m:t>2</m:t>
                                        </m:r>
                                      </m:sup>
                                    </m:sSup>
                                    <m:sSub>
                                      <m:sSubPr>
                                        <m:ctrlPr>
                                          <a:rPr lang="en-GB" i="1">
                                            <a:solidFill>
                                              <a:schemeClr val="bg1"/>
                                            </a:solidFill>
                                            <a:latin typeface="Cambria Math" panose="02040503050406030204" pitchFamily="18" charset="0"/>
                                          </a:rPr>
                                        </m:ctrlPr>
                                      </m:sSubPr>
                                      <m:e>
                                        <m:r>
                                          <m:rPr>
                                            <m:sty m:val="p"/>
                                          </m:rPr>
                                          <a:rPr lang="en-GB" i="0">
                                            <a:solidFill>
                                              <a:schemeClr val="bg1"/>
                                            </a:solidFill>
                                            <a:latin typeface="Cambria Math" panose="02040503050406030204" pitchFamily="18" charset="0"/>
                                          </a:rPr>
                                          <m:t>χ</m:t>
                                        </m:r>
                                      </m:e>
                                      <m:sub>
                                        <m:acc>
                                          <m:accPr>
                                            <m:chr m:val="̂"/>
                                            <m:ctrlPr>
                                              <a:rPr lang="en-GB" i="1">
                                                <a:solidFill>
                                                  <a:schemeClr val="bg1"/>
                                                </a:solidFill>
                                                <a:latin typeface="Cambria Math" panose="02040503050406030204" pitchFamily="18" charset="0"/>
                                              </a:rPr>
                                            </m:ctrlPr>
                                          </m:accPr>
                                          <m:e>
                                            <m:r>
                                              <a:rPr lang="en-GB" i="1">
                                                <a:solidFill>
                                                  <a:schemeClr val="bg1"/>
                                                </a:solidFill>
                                                <a:latin typeface="Cambria Math" panose="02040503050406030204" pitchFamily="18" charset="0"/>
                                              </a:rPr>
                                              <m:t>𝐶</m:t>
                                            </m:r>
                                          </m:e>
                                        </m:acc>
                                      </m:sub>
                                    </m:sSub>
                                    <m:r>
                                      <m:rPr>
                                        <m:sty m:val="p"/>
                                      </m:rPr>
                                      <a:rPr lang="en-GB" i="0">
                                        <a:solidFill>
                                          <a:schemeClr val="bg1"/>
                                        </a:solidFill>
                                        <a:latin typeface="Cambria Math" panose="02040503050406030204" pitchFamily="18" charset="0"/>
                                      </a:rPr>
                                      <m:t>P</m:t>
                                    </m:r>
                                    <m:r>
                                      <a:rPr lang="en-GB" i="0">
                                        <a:solidFill>
                                          <a:schemeClr val="bg1"/>
                                        </a:solidFill>
                                        <a:latin typeface="Cambria Math" panose="02040503050406030204" pitchFamily="18" charset="0"/>
                                      </a:rPr>
                                      <m:t>(</m:t>
                                    </m:r>
                                    <m:acc>
                                      <m:accPr>
                                        <m:chr m:val="̂"/>
                                        <m:ctrlPr>
                                          <a:rPr lang="en-GB" i="1">
                                            <a:solidFill>
                                              <a:schemeClr val="bg1"/>
                                            </a:solidFill>
                                            <a:latin typeface="Cambria Math" panose="02040503050406030204" pitchFamily="18" charset="0"/>
                                          </a:rPr>
                                        </m:ctrlPr>
                                      </m:accPr>
                                      <m:e>
                                        <m:r>
                                          <a:rPr lang="en-GB" i="1">
                                            <a:solidFill>
                                              <a:schemeClr val="bg1"/>
                                            </a:solidFill>
                                            <a:latin typeface="Cambria Math" panose="02040503050406030204" pitchFamily="18" charset="0"/>
                                          </a:rPr>
                                          <m:t>𝐶</m:t>
                                        </m:r>
                                      </m:e>
                                    </m:acc>
                                    <m:r>
                                      <a:rPr lang="en-GB" i="0">
                                        <a:solidFill>
                                          <a:schemeClr val="bg1"/>
                                        </a:solidFill>
                                        <a:latin typeface="Cambria Math" panose="02040503050406030204" pitchFamily="18" charset="0"/>
                                      </a:rPr>
                                      <m:t>;</m:t>
                                    </m:r>
                                    <m:acc>
                                      <m:accPr>
                                        <m:chr m:val="⃗"/>
                                        <m:ctrlPr>
                                          <a:rPr lang="en-GB" i="1">
                                            <a:solidFill>
                                              <a:schemeClr val="bg1"/>
                                            </a:solidFill>
                                            <a:latin typeface="Cambria Math" panose="02040503050406030204" pitchFamily="18" charset="0"/>
                                          </a:rPr>
                                        </m:ctrlPr>
                                      </m:accPr>
                                      <m:e>
                                        <m:r>
                                          <m:rPr>
                                            <m:sty m:val="p"/>
                                          </m:rPr>
                                          <a:rPr lang="en-GB" i="0">
                                            <a:solidFill>
                                              <a:schemeClr val="bg1"/>
                                            </a:solidFill>
                                            <a:latin typeface="Cambria Math" panose="02040503050406030204" pitchFamily="18" charset="0"/>
                                          </a:rPr>
                                          <m:t>x</m:t>
                                        </m:r>
                                      </m:e>
                                    </m:acc>
                                    <m:r>
                                      <a:rPr lang="en-GB" i="0">
                                        <a:solidFill>
                                          <a:schemeClr val="bg1"/>
                                        </a:solidFill>
                                        <a:latin typeface="Cambria Math" panose="02040503050406030204" pitchFamily="18" charset="0"/>
                                      </a:rPr>
                                      <m:t>,</m:t>
                                    </m:r>
                                    <m:r>
                                      <m:rPr>
                                        <m:sty m:val="p"/>
                                      </m:rPr>
                                      <a:rPr lang="en-GB" i="0">
                                        <a:solidFill>
                                          <a:schemeClr val="bg1"/>
                                        </a:solidFill>
                                        <a:latin typeface="Cambria Math" panose="02040503050406030204" pitchFamily="18" charset="0"/>
                                      </a:rPr>
                                      <m:t>t</m:t>
                                    </m:r>
                                  </m:e>
                                </m:d>
                              </m:num>
                              <m:den>
                                <m:r>
                                  <a:rPr lang="en-GB" i="0">
                                    <a:solidFill>
                                      <a:schemeClr val="bg1"/>
                                    </a:solidFill>
                                    <a:latin typeface="Cambria Math" panose="02040503050406030204" pitchFamily="18" charset="0"/>
                                  </a:rPr>
                                  <m:t>𝜕</m:t>
                                </m:r>
                                <m:sSup>
                                  <m:sSupPr>
                                    <m:ctrlPr>
                                      <a:rPr lang="en-GB" i="1">
                                        <a:solidFill>
                                          <a:schemeClr val="bg1"/>
                                        </a:solidFill>
                                        <a:latin typeface="Cambria Math" panose="02040503050406030204" pitchFamily="18" charset="0"/>
                                      </a:rPr>
                                    </m:ctrlPr>
                                  </m:sSupPr>
                                  <m:e>
                                    <m:acc>
                                      <m:accPr>
                                        <m:chr m:val="̂"/>
                                        <m:ctrlPr>
                                          <a:rPr lang="en-GB" i="1">
                                            <a:solidFill>
                                              <a:schemeClr val="bg1"/>
                                            </a:solidFill>
                                            <a:latin typeface="Cambria Math" panose="02040503050406030204" pitchFamily="18" charset="0"/>
                                          </a:rPr>
                                        </m:ctrlPr>
                                      </m:accPr>
                                      <m:e>
                                        <m:r>
                                          <a:rPr lang="en-GB" i="1">
                                            <a:solidFill>
                                              <a:schemeClr val="bg1"/>
                                            </a:solidFill>
                                            <a:latin typeface="Cambria Math" panose="02040503050406030204" pitchFamily="18" charset="0"/>
                                          </a:rPr>
                                          <m:t>𝐶</m:t>
                                        </m:r>
                                      </m:e>
                                    </m:acc>
                                  </m:e>
                                  <m:sup>
                                    <m:r>
                                      <a:rPr lang="en-GB" i="0">
                                        <a:solidFill>
                                          <a:schemeClr val="bg1"/>
                                        </a:solidFill>
                                        <a:latin typeface="Cambria Math" panose="02040503050406030204" pitchFamily="18" charset="0"/>
                                      </a:rPr>
                                      <m:t>2</m:t>
                                    </m:r>
                                  </m:sup>
                                </m:sSup>
                              </m:den>
                            </m:f>
                            <m:r>
                              <a:rPr lang="en-GB" i="0">
                                <a:solidFill>
                                  <a:schemeClr val="bg1"/>
                                </a:solidFill>
                                <a:latin typeface="Cambria Math" panose="02040503050406030204" pitchFamily="18" charset="0"/>
                              </a:rPr>
                              <m:t>−</m:t>
                            </m:r>
                            <m:f>
                              <m:fPr>
                                <m:ctrlPr>
                                  <a:rPr lang="en-GB" i="1">
                                    <a:solidFill>
                                      <a:schemeClr val="bg1"/>
                                    </a:solidFill>
                                    <a:latin typeface="Cambria Math" panose="02040503050406030204" pitchFamily="18" charset="0"/>
                                  </a:rPr>
                                </m:ctrlPr>
                              </m:fPr>
                              <m:num>
                                <m:d>
                                  <m:dPr>
                                    <m:begChr m:val=""/>
                                    <m:ctrlPr>
                                      <a:rPr lang="en-GB" i="1">
                                        <a:solidFill>
                                          <a:schemeClr val="bg1"/>
                                        </a:solidFill>
                                        <a:latin typeface="Cambria Math" panose="02040503050406030204" pitchFamily="18" charset="0"/>
                                      </a:rPr>
                                    </m:ctrlPr>
                                  </m:dPr>
                                  <m:e>
                                    <m:r>
                                      <a:rPr lang="en-GB" i="0">
                                        <a:solidFill>
                                          <a:schemeClr val="bg1"/>
                                        </a:solidFill>
                                        <a:latin typeface="Cambria Math" panose="02040503050406030204" pitchFamily="18" charset="0"/>
                                      </a:rPr>
                                      <m:t>𝜕</m:t>
                                    </m:r>
                                    <m:acc>
                                      <m:accPr>
                                        <m:chr m:val="̇"/>
                                        <m:ctrlPr>
                                          <a:rPr lang="en-GB" i="1">
                                            <a:solidFill>
                                              <a:schemeClr val="bg1"/>
                                            </a:solidFill>
                                            <a:latin typeface="Cambria Math" panose="02040503050406030204" pitchFamily="18" charset="0"/>
                                          </a:rPr>
                                        </m:ctrlPr>
                                      </m:accPr>
                                      <m:e>
                                        <m:r>
                                          <m:rPr>
                                            <m:sty m:val="p"/>
                                          </m:rPr>
                                          <a:rPr lang="en-GB" i="0">
                                            <a:solidFill>
                                              <a:schemeClr val="bg1"/>
                                            </a:solidFill>
                                            <a:latin typeface="Cambria Math" panose="02040503050406030204" pitchFamily="18" charset="0"/>
                                          </a:rPr>
                                          <m:t>w</m:t>
                                        </m:r>
                                      </m:e>
                                    </m:acc>
                                    <m:r>
                                      <a:rPr lang="en-GB" i="0">
                                        <a:solidFill>
                                          <a:schemeClr val="bg1"/>
                                        </a:solidFill>
                                        <a:latin typeface="Cambria Math" panose="02040503050406030204" pitchFamily="18" charset="0"/>
                                      </a:rPr>
                                      <m:t>(</m:t>
                                    </m:r>
                                    <m:acc>
                                      <m:accPr>
                                        <m:chr m:val="̂"/>
                                        <m:ctrlPr>
                                          <a:rPr lang="en-GB" i="1">
                                            <a:solidFill>
                                              <a:schemeClr val="bg1"/>
                                            </a:solidFill>
                                            <a:latin typeface="Cambria Math" panose="02040503050406030204" pitchFamily="18" charset="0"/>
                                          </a:rPr>
                                        </m:ctrlPr>
                                      </m:accPr>
                                      <m:e>
                                        <m:r>
                                          <a:rPr lang="en-GB" i="1">
                                            <a:solidFill>
                                              <a:schemeClr val="bg1"/>
                                            </a:solidFill>
                                            <a:latin typeface="Cambria Math" panose="02040503050406030204" pitchFamily="18" charset="0"/>
                                          </a:rPr>
                                          <m:t>𝐶</m:t>
                                        </m:r>
                                      </m:e>
                                    </m:acc>
                                    <m:r>
                                      <a:rPr lang="en-GB" i="0">
                                        <a:solidFill>
                                          <a:schemeClr val="bg1"/>
                                        </a:solidFill>
                                        <a:latin typeface="Cambria Math" panose="02040503050406030204" pitchFamily="18" charset="0"/>
                                      </a:rPr>
                                      <m:t>)</m:t>
                                    </m:r>
                                    <m:r>
                                      <m:rPr>
                                        <m:sty m:val="p"/>
                                      </m:rPr>
                                      <a:rPr lang="en-GB" i="0">
                                        <a:solidFill>
                                          <a:schemeClr val="bg1"/>
                                        </a:solidFill>
                                        <a:latin typeface="Cambria Math" panose="02040503050406030204" pitchFamily="18" charset="0"/>
                                      </a:rPr>
                                      <m:t>P</m:t>
                                    </m:r>
                                    <m:r>
                                      <a:rPr lang="en-GB" i="0">
                                        <a:solidFill>
                                          <a:schemeClr val="bg1"/>
                                        </a:solidFill>
                                        <a:latin typeface="Cambria Math" panose="02040503050406030204" pitchFamily="18" charset="0"/>
                                      </a:rPr>
                                      <m:t>(</m:t>
                                    </m:r>
                                    <m:acc>
                                      <m:accPr>
                                        <m:chr m:val="̂"/>
                                        <m:ctrlPr>
                                          <a:rPr lang="en-GB" i="1">
                                            <a:solidFill>
                                              <a:schemeClr val="bg1"/>
                                            </a:solidFill>
                                            <a:latin typeface="Cambria Math" panose="02040503050406030204" pitchFamily="18" charset="0"/>
                                          </a:rPr>
                                        </m:ctrlPr>
                                      </m:accPr>
                                      <m:e>
                                        <m:r>
                                          <a:rPr lang="en-GB" i="1">
                                            <a:solidFill>
                                              <a:schemeClr val="bg1"/>
                                            </a:solidFill>
                                            <a:latin typeface="Cambria Math" panose="02040503050406030204" pitchFamily="18" charset="0"/>
                                          </a:rPr>
                                          <m:t>𝐶</m:t>
                                        </m:r>
                                      </m:e>
                                    </m:acc>
                                    <m:r>
                                      <a:rPr lang="en-GB" i="0">
                                        <a:solidFill>
                                          <a:schemeClr val="bg1"/>
                                        </a:solidFill>
                                        <a:latin typeface="Cambria Math" panose="02040503050406030204" pitchFamily="18" charset="0"/>
                                      </a:rPr>
                                      <m:t>;</m:t>
                                    </m:r>
                                    <m:acc>
                                      <m:accPr>
                                        <m:chr m:val="⃗"/>
                                        <m:ctrlPr>
                                          <a:rPr lang="en-GB" i="1">
                                            <a:solidFill>
                                              <a:schemeClr val="bg1"/>
                                            </a:solidFill>
                                            <a:latin typeface="Cambria Math" panose="02040503050406030204" pitchFamily="18" charset="0"/>
                                          </a:rPr>
                                        </m:ctrlPr>
                                      </m:accPr>
                                      <m:e>
                                        <m:r>
                                          <m:rPr>
                                            <m:sty m:val="p"/>
                                          </m:rPr>
                                          <a:rPr lang="en-GB" i="0">
                                            <a:solidFill>
                                              <a:schemeClr val="bg1"/>
                                            </a:solidFill>
                                            <a:latin typeface="Cambria Math" panose="02040503050406030204" pitchFamily="18" charset="0"/>
                                          </a:rPr>
                                          <m:t>x</m:t>
                                        </m:r>
                                      </m:e>
                                    </m:acc>
                                    <m:r>
                                      <a:rPr lang="en-GB" i="0">
                                        <a:solidFill>
                                          <a:schemeClr val="bg1"/>
                                        </a:solidFill>
                                        <a:latin typeface="Cambria Math" panose="02040503050406030204" pitchFamily="18" charset="0"/>
                                      </a:rPr>
                                      <m:t>,</m:t>
                                    </m:r>
                                    <m:r>
                                      <m:rPr>
                                        <m:sty m:val="p"/>
                                      </m:rPr>
                                      <a:rPr lang="en-GB" i="0">
                                        <a:solidFill>
                                          <a:schemeClr val="bg1"/>
                                        </a:solidFill>
                                        <a:latin typeface="Cambria Math" panose="02040503050406030204" pitchFamily="18" charset="0"/>
                                      </a:rPr>
                                      <m:t>t</m:t>
                                    </m:r>
                                  </m:e>
                                </m:d>
                              </m:num>
                              <m:den>
                                <m:r>
                                  <a:rPr lang="en-GB" i="0">
                                    <a:solidFill>
                                      <a:schemeClr val="bg1"/>
                                    </a:solidFill>
                                    <a:latin typeface="Cambria Math" panose="02040503050406030204" pitchFamily="18" charset="0"/>
                                  </a:rPr>
                                  <m:t>𝜕</m:t>
                                </m:r>
                                <m:acc>
                                  <m:accPr>
                                    <m:chr m:val="̂"/>
                                    <m:ctrlPr>
                                      <a:rPr lang="en-GB" i="1">
                                        <a:solidFill>
                                          <a:schemeClr val="bg1"/>
                                        </a:solidFill>
                                        <a:latin typeface="Cambria Math" panose="02040503050406030204" pitchFamily="18" charset="0"/>
                                      </a:rPr>
                                    </m:ctrlPr>
                                  </m:accPr>
                                  <m:e>
                                    <m:r>
                                      <a:rPr lang="en-GB" i="1">
                                        <a:solidFill>
                                          <a:schemeClr val="bg1"/>
                                        </a:solidFill>
                                        <a:latin typeface="Cambria Math" panose="02040503050406030204" pitchFamily="18" charset="0"/>
                                      </a:rPr>
                                      <m:t>𝐶</m:t>
                                    </m:r>
                                  </m:e>
                                </m:acc>
                              </m:den>
                            </m:f>
                          </m:e>
                        </m:mr>
                      </m:m>
                    </m:oMath>
                  </m:oMathPara>
                </a14:m>
                <a:endParaRPr lang="en-GB" dirty="0">
                  <a:solidFill>
                    <a:schemeClr val="bg1"/>
                  </a:solidFill>
                </a:endParaRPr>
              </a:p>
            </p:txBody>
          </p:sp>
        </mc:Choice>
        <mc:Fallback xmlns="">
          <p:sp>
            <p:nvSpPr>
              <p:cNvPr id="17" name="Rectangle 16">
                <a:extLst>
                  <a:ext uri="{FF2B5EF4-FFF2-40B4-BE49-F238E27FC236}">
                    <a16:creationId xmlns:a16="http://schemas.microsoft.com/office/drawing/2014/main" id="{E9DC6F7F-CA21-4B46-8B6C-58D3C155D730}"/>
                  </a:ext>
                </a:extLst>
              </p:cNvPr>
              <p:cNvSpPr>
                <a:spLocks noRot="1" noChangeAspect="1" noMove="1" noResize="1" noEditPoints="1" noAdjustHandles="1" noChangeArrowheads="1" noChangeShapeType="1" noTextEdit="1"/>
              </p:cNvSpPr>
              <p:nvPr/>
            </p:nvSpPr>
            <p:spPr>
              <a:xfrm>
                <a:off x="4458391" y="4918195"/>
                <a:ext cx="7266926" cy="745460"/>
              </a:xfrm>
              <a:prstGeom prst="rect">
                <a:avLst/>
              </a:prstGeom>
              <a:blipFill>
                <a:blip r:embed="rId16"/>
                <a:stretch>
                  <a:fillRect/>
                </a:stretch>
              </a:blipFill>
            </p:spPr>
            <p:txBody>
              <a:bodyPr/>
              <a:lstStyle/>
              <a:p>
                <a:r>
                  <a:rPr lang="en-GB">
                    <a:noFill/>
                  </a:rPr>
                  <a:t> </a:t>
                </a:r>
              </a:p>
            </p:txBody>
          </p:sp>
        </mc:Fallback>
      </mc:AlternateContent>
      <p:sp>
        <p:nvSpPr>
          <p:cNvPr id="18" name="Ellipse 17">
            <a:extLst>
              <a:ext uri="{FF2B5EF4-FFF2-40B4-BE49-F238E27FC236}">
                <a16:creationId xmlns:a16="http://schemas.microsoft.com/office/drawing/2014/main" id="{48EF1B5E-73B4-4CBE-9F0E-BE4930D4765C}"/>
              </a:ext>
            </a:extLst>
          </p:cNvPr>
          <p:cNvSpPr/>
          <p:nvPr/>
        </p:nvSpPr>
        <p:spPr>
          <a:xfrm>
            <a:off x="4273062" y="1632307"/>
            <a:ext cx="430823" cy="527539"/>
          </a:xfrm>
          <a:prstGeom prst="ellipse">
            <a:avLst/>
          </a:prstGeom>
          <a:noFill/>
          <a:ln w="317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Ellipse 18">
            <a:extLst>
              <a:ext uri="{FF2B5EF4-FFF2-40B4-BE49-F238E27FC236}">
                <a16:creationId xmlns:a16="http://schemas.microsoft.com/office/drawing/2014/main" id="{B15CC3DD-9C2C-4AB0-B38E-E7496C44E57B}"/>
              </a:ext>
            </a:extLst>
          </p:cNvPr>
          <p:cNvSpPr/>
          <p:nvPr/>
        </p:nvSpPr>
        <p:spPr>
          <a:xfrm>
            <a:off x="5339862" y="1611986"/>
            <a:ext cx="430823" cy="527539"/>
          </a:xfrm>
          <a:prstGeom prst="ellipse">
            <a:avLst/>
          </a:prstGeom>
          <a:noFill/>
          <a:ln w="317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Ellipse 19">
            <a:extLst>
              <a:ext uri="{FF2B5EF4-FFF2-40B4-BE49-F238E27FC236}">
                <a16:creationId xmlns:a16="http://schemas.microsoft.com/office/drawing/2014/main" id="{8A46E9AE-8D32-4ECB-A03E-B6ECC8E9DDD8}"/>
              </a:ext>
            </a:extLst>
          </p:cNvPr>
          <p:cNvSpPr/>
          <p:nvPr/>
        </p:nvSpPr>
        <p:spPr>
          <a:xfrm>
            <a:off x="8804422" y="3646765"/>
            <a:ext cx="634218" cy="527539"/>
          </a:xfrm>
          <a:prstGeom prst="ellipse">
            <a:avLst/>
          </a:prstGeom>
          <a:noFill/>
          <a:ln w="317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Ellipse 20">
            <a:extLst>
              <a:ext uri="{FF2B5EF4-FFF2-40B4-BE49-F238E27FC236}">
                <a16:creationId xmlns:a16="http://schemas.microsoft.com/office/drawing/2014/main" id="{B400CFA8-2897-495B-96A7-E12BBD5B61D5}"/>
              </a:ext>
            </a:extLst>
          </p:cNvPr>
          <p:cNvSpPr/>
          <p:nvPr/>
        </p:nvSpPr>
        <p:spPr>
          <a:xfrm>
            <a:off x="6096000" y="5013672"/>
            <a:ext cx="843280" cy="527539"/>
          </a:xfrm>
          <a:prstGeom prst="ellipse">
            <a:avLst/>
          </a:prstGeom>
          <a:noFill/>
          <a:ln w="317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Espace réservé du pied de page 3">
            <a:extLst>
              <a:ext uri="{FF2B5EF4-FFF2-40B4-BE49-F238E27FC236}">
                <a16:creationId xmlns:a16="http://schemas.microsoft.com/office/drawing/2014/main" id="{F1B3B8C8-1FB5-4E4C-BD08-6F6717176BB6}"/>
              </a:ext>
            </a:extLst>
          </p:cNvPr>
          <p:cNvSpPr>
            <a:spLocks noGrp="1"/>
          </p:cNvSpPr>
          <p:nvPr>
            <p:ph type="ftr" sz="quarter" idx="11"/>
          </p:nvPr>
        </p:nvSpPr>
        <p:spPr>
          <a:xfrm>
            <a:off x="4038600" y="6356350"/>
            <a:ext cx="4114800" cy="365125"/>
          </a:xfrm>
        </p:spPr>
        <p:txBody>
          <a:bodyPr/>
          <a:lstStyle/>
          <a:p>
            <a:r>
              <a:rPr lang="fr-FR" dirty="0">
                <a:solidFill>
                  <a:schemeClr val="bg1"/>
                </a:solidFill>
              </a:rPr>
              <a:t>Fab60 - Alexandre MOUTTE</a:t>
            </a:r>
            <a:endParaRPr lang="en-GB" dirty="0">
              <a:solidFill>
                <a:schemeClr val="bg1"/>
              </a:solidFill>
            </a:endParaRPr>
          </a:p>
        </p:txBody>
      </p:sp>
      <p:sp>
        <p:nvSpPr>
          <p:cNvPr id="23" name="Espace réservé de la date 5">
            <a:extLst>
              <a:ext uri="{FF2B5EF4-FFF2-40B4-BE49-F238E27FC236}">
                <a16:creationId xmlns:a16="http://schemas.microsoft.com/office/drawing/2014/main" id="{1E59AFE8-F1C4-4FD2-8710-D0475B34F130}"/>
              </a:ext>
            </a:extLst>
          </p:cNvPr>
          <p:cNvSpPr>
            <a:spLocks noGrp="1"/>
          </p:cNvSpPr>
          <p:nvPr>
            <p:ph type="dt" sz="half" idx="10"/>
          </p:nvPr>
        </p:nvSpPr>
        <p:spPr>
          <a:xfrm>
            <a:off x="838200" y="6356350"/>
            <a:ext cx="2743200" cy="365125"/>
          </a:xfrm>
        </p:spPr>
        <p:txBody>
          <a:bodyPr/>
          <a:lstStyle/>
          <a:p>
            <a:r>
              <a:rPr lang="fr-FR" dirty="0">
                <a:solidFill>
                  <a:schemeClr val="bg1"/>
                </a:solidFill>
              </a:rPr>
              <a:t>10/07/2019</a:t>
            </a:r>
            <a:endParaRPr lang="en-GB" dirty="0">
              <a:solidFill>
                <a:schemeClr val="bg1"/>
              </a:solidFill>
            </a:endParaRPr>
          </a:p>
        </p:txBody>
      </p:sp>
    </p:spTree>
    <p:extLst>
      <p:ext uri="{BB962C8B-B14F-4D97-AF65-F5344CB8AC3E}">
        <p14:creationId xmlns:p14="http://schemas.microsoft.com/office/powerpoint/2010/main" val="3175572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400" fill="hold"/>
                                        <p:tgtEl>
                                          <p:spTgt spid="18"/>
                                        </p:tgtEl>
                                        <p:attrNameLst>
                                          <p:attrName>ppt_w</p:attrName>
                                        </p:attrNameLst>
                                      </p:cBhvr>
                                      <p:tavLst>
                                        <p:tav tm="0">
                                          <p:val>
                                            <p:fltVal val="0"/>
                                          </p:val>
                                        </p:tav>
                                        <p:tav tm="100000">
                                          <p:val>
                                            <p:strVal val="#ppt_w"/>
                                          </p:val>
                                        </p:tav>
                                      </p:tavLst>
                                    </p:anim>
                                    <p:anim calcmode="lin" valueType="num">
                                      <p:cBhvr>
                                        <p:cTn id="8" dur="400" fill="hold"/>
                                        <p:tgtEl>
                                          <p:spTgt spid="18"/>
                                        </p:tgtEl>
                                        <p:attrNameLst>
                                          <p:attrName>ppt_h</p:attrName>
                                        </p:attrNameLst>
                                      </p:cBhvr>
                                      <p:tavLst>
                                        <p:tav tm="0">
                                          <p:val>
                                            <p:fltVal val="0"/>
                                          </p:val>
                                        </p:tav>
                                        <p:tav tm="100000">
                                          <p:val>
                                            <p:strVal val="#ppt_h"/>
                                          </p:val>
                                        </p:tav>
                                      </p:tavLst>
                                    </p:anim>
                                    <p:animEffect transition="in" filter="fade">
                                      <p:cBhvr>
                                        <p:cTn id="9" dur="400"/>
                                        <p:tgtEl>
                                          <p:spTgt spid="1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400" fill="hold"/>
                                        <p:tgtEl>
                                          <p:spTgt spid="19"/>
                                        </p:tgtEl>
                                        <p:attrNameLst>
                                          <p:attrName>ppt_w</p:attrName>
                                        </p:attrNameLst>
                                      </p:cBhvr>
                                      <p:tavLst>
                                        <p:tav tm="0">
                                          <p:val>
                                            <p:fltVal val="0"/>
                                          </p:val>
                                        </p:tav>
                                        <p:tav tm="100000">
                                          <p:val>
                                            <p:strVal val="#ppt_w"/>
                                          </p:val>
                                        </p:tav>
                                      </p:tavLst>
                                    </p:anim>
                                    <p:anim calcmode="lin" valueType="num">
                                      <p:cBhvr>
                                        <p:cTn id="13" dur="400" fill="hold"/>
                                        <p:tgtEl>
                                          <p:spTgt spid="19"/>
                                        </p:tgtEl>
                                        <p:attrNameLst>
                                          <p:attrName>ppt_h</p:attrName>
                                        </p:attrNameLst>
                                      </p:cBhvr>
                                      <p:tavLst>
                                        <p:tav tm="0">
                                          <p:val>
                                            <p:fltVal val="0"/>
                                          </p:val>
                                        </p:tav>
                                        <p:tav tm="100000">
                                          <p:val>
                                            <p:strVal val="#ppt_h"/>
                                          </p:val>
                                        </p:tav>
                                      </p:tavLst>
                                    </p:anim>
                                    <p:animEffect transition="in" filter="fade">
                                      <p:cBhvr>
                                        <p:cTn id="14" dur="400"/>
                                        <p:tgtEl>
                                          <p:spTgt spid="1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400" fill="hold"/>
                                        <p:tgtEl>
                                          <p:spTgt spid="20"/>
                                        </p:tgtEl>
                                        <p:attrNameLst>
                                          <p:attrName>ppt_w</p:attrName>
                                        </p:attrNameLst>
                                      </p:cBhvr>
                                      <p:tavLst>
                                        <p:tav tm="0">
                                          <p:val>
                                            <p:fltVal val="0"/>
                                          </p:val>
                                        </p:tav>
                                        <p:tav tm="100000">
                                          <p:val>
                                            <p:strVal val="#ppt_w"/>
                                          </p:val>
                                        </p:tav>
                                      </p:tavLst>
                                    </p:anim>
                                    <p:anim calcmode="lin" valueType="num">
                                      <p:cBhvr>
                                        <p:cTn id="18" dur="400" fill="hold"/>
                                        <p:tgtEl>
                                          <p:spTgt spid="20"/>
                                        </p:tgtEl>
                                        <p:attrNameLst>
                                          <p:attrName>ppt_h</p:attrName>
                                        </p:attrNameLst>
                                      </p:cBhvr>
                                      <p:tavLst>
                                        <p:tav tm="0">
                                          <p:val>
                                            <p:fltVal val="0"/>
                                          </p:val>
                                        </p:tav>
                                        <p:tav tm="100000">
                                          <p:val>
                                            <p:strVal val="#ppt_h"/>
                                          </p:val>
                                        </p:tav>
                                      </p:tavLst>
                                    </p:anim>
                                    <p:animEffect transition="in" filter="fade">
                                      <p:cBhvr>
                                        <p:cTn id="19" dur="400"/>
                                        <p:tgtEl>
                                          <p:spTgt spid="20"/>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400" fill="hold"/>
                                        <p:tgtEl>
                                          <p:spTgt spid="21"/>
                                        </p:tgtEl>
                                        <p:attrNameLst>
                                          <p:attrName>ppt_w</p:attrName>
                                        </p:attrNameLst>
                                      </p:cBhvr>
                                      <p:tavLst>
                                        <p:tav tm="0">
                                          <p:val>
                                            <p:fltVal val="0"/>
                                          </p:val>
                                        </p:tav>
                                        <p:tav tm="100000">
                                          <p:val>
                                            <p:strVal val="#ppt_w"/>
                                          </p:val>
                                        </p:tav>
                                      </p:tavLst>
                                    </p:anim>
                                    <p:anim calcmode="lin" valueType="num">
                                      <p:cBhvr>
                                        <p:cTn id="23" dur="400" fill="hold"/>
                                        <p:tgtEl>
                                          <p:spTgt spid="21"/>
                                        </p:tgtEl>
                                        <p:attrNameLst>
                                          <p:attrName>ppt_h</p:attrName>
                                        </p:attrNameLst>
                                      </p:cBhvr>
                                      <p:tavLst>
                                        <p:tav tm="0">
                                          <p:val>
                                            <p:fltVal val="0"/>
                                          </p:val>
                                        </p:tav>
                                        <p:tav tm="100000">
                                          <p:val>
                                            <p:strVal val="#ppt_h"/>
                                          </p:val>
                                        </p:tav>
                                      </p:tavLst>
                                    </p:anim>
                                    <p:animEffect transition="in" filter="fade">
                                      <p:cBhvr>
                                        <p:cTn id="24" dur="4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3252B670-73B6-4601-A8F3-4CACFCC0FC1C}"/>
              </a:ext>
            </a:extLst>
          </p:cNvPr>
          <p:cNvSpPr>
            <a:spLocks noGrp="1"/>
          </p:cNvSpPr>
          <p:nvPr>
            <p:ph type="ftr" sz="quarter" idx="11"/>
          </p:nvPr>
        </p:nvSpPr>
        <p:spPr/>
        <p:txBody>
          <a:bodyPr/>
          <a:lstStyle/>
          <a:p>
            <a:r>
              <a:rPr lang="fr-FR" dirty="0">
                <a:solidFill>
                  <a:schemeClr val="bg1"/>
                </a:solidFill>
              </a:rPr>
              <a:t>Soutenance de thèse - Alexandre MOUTTE</a:t>
            </a:r>
            <a:endParaRPr lang="en-GB" dirty="0">
              <a:solidFill>
                <a:schemeClr val="bg1"/>
              </a:solidFill>
            </a:endParaRPr>
          </a:p>
        </p:txBody>
      </p:sp>
      <p:sp>
        <p:nvSpPr>
          <p:cNvPr id="5" name="Espace réservé du numéro de diapositive 4">
            <a:extLst>
              <a:ext uri="{FF2B5EF4-FFF2-40B4-BE49-F238E27FC236}">
                <a16:creationId xmlns:a16="http://schemas.microsoft.com/office/drawing/2014/main" id="{5F629AAE-2B6A-45ED-A701-1967BF5BB704}"/>
              </a:ext>
            </a:extLst>
          </p:cNvPr>
          <p:cNvSpPr>
            <a:spLocks noGrp="1"/>
          </p:cNvSpPr>
          <p:nvPr>
            <p:ph type="sldNum" sz="quarter" idx="12"/>
          </p:nvPr>
        </p:nvSpPr>
        <p:spPr/>
        <p:txBody>
          <a:bodyPr/>
          <a:lstStyle/>
          <a:p>
            <a:fld id="{B296CC3A-4777-4421-B37D-624034580792}" type="slidenum">
              <a:rPr lang="en-GB" smtClean="0">
                <a:solidFill>
                  <a:schemeClr val="bg1"/>
                </a:solidFill>
              </a:rPr>
              <a:t>7</a:t>
            </a:fld>
            <a:endParaRPr lang="en-GB" dirty="0">
              <a:solidFill>
                <a:schemeClr val="bg1"/>
              </a:solidFill>
            </a:endParaRPr>
          </a:p>
        </p:txBody>
      </p:sp>
      <p:sp>
        <p:nvSpPr>
          <p:cNvPr id="6" name="Espace réservé de la date 5">
            <a:extLst>
              <a:ext uri="{FF2B5EF4-FFF2-40B4-BE49-F238E27FC236}">
                <a16:creationId xmlns:a16="http://schemas.microsoft.com/office/drawing/2014/main" id="{1F1062F6-F4E5-4B6F-8B83-7711E4E35008}"/>
              </a:ext>
            </a:extLst>
          </p:cNvPr>
          <p:cNvSpPr>
            <a:spLocks noGrp="1"/>
          </p:cNvSpPr>
          <p:nvPr>
            <p:ph type="dt" sz="half" idx="10"/>
          </p:nvPr>
        </p:nvSpPr>
        <p:spPr/>
        <p:txBody>
          <a:bodyPr/>
          <a:lstStyle/>
          <a:p>
            <a:r>
              <a:rPr lang="fr-FR" dirty="0">
                <a:solidFill>
                  <a:schemeClr val="bg1"/>
                </a:solidFill>
              </a:rPr>
              <a:t>17/04/2018</a:t>
            </a:r>
            <a:endParaRPr lang="en-GB" dirty="0">
              <a:solidFill>
                <a:schemeClr val="bg1"/>
              </a:solidFill>
            </a:endParaRPr>
          </a:p>
        </p:txBody>
      </p:sp>
      <p:sp>
        <p:nvSpPr>
          <p:cNvPr id="13" name="Rectangle 12">
            <a:extLst>
              <a:ext uri="{FF2B5EF4-FFF2-40B4-BE49-F238E27FC236}">
                <a16:creationId xmlns:a16="http://schemas.microsoft.com/office/drawing/2014/main" id="{FC7F8BB4-0BCF-464A-9AE9-B9CD536E8A38}"/>
              </a:ext>
            </a:extLst>
          </p:cNvPr>
          <p:cNvSpPr/>
          <p:nvPr/>
        </p:nvSpPr>
        <p:spPr>
          <a:xfrm>
            <a:off x="0" y="498393"/>
            <a:ext cx="12192000" cy="45719"/>
          </a:xfrm>
          <a:prstGeom prst="rect">
            <a:avLst/>
          </a:prstGeom>
          <a:solidFill>
            <a:srgbClr val="2A4982"/>
          </a:solidFill>
          <a:ln w="12700">
            <a:solidFill>
              <a:srgbClr val="2A49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E67FC258-0F33-4BBC-9F31-887B525996A1}"/>
              </a:ext>
            </a:extLst>
          </p:cNvPr>
          <p:cNvSpPr/>
          <p:nvPr/>
        </p:nvSpPr>
        <p:spPr>
          <a:xfrm>
            <a:off x="-4356" y="0"/>
            <a:ext cx="12192000" cy="6858000"/>
          </a:xfrm>
          <a:prstGeom prst="rect">
            <a:avLst/>
          </a:prstGeom>
          <a:noFill/>
          <a:ln w="28575">
            <a:solidFill>
              <a:srgbClr val="2A49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23" name="Espace réservé du contenu 6">
            <a:extLst>
              <a:ext uri="{FF2B5EF4-FFF2-40B4-BE49-F238E27FC236}">
                <a16:creationId xmlns:a16="http://schemas.microsoft.com/office/drawing/2014/main" id="{5C006D6E-BAA3-4DF6-B3D0-7882B00EE70B}"/>
              </a:ext>
            </a:extLst>
          </p:cNvPr>
          <p:cNvGraphicFramePr>
            <a:graphicFrameLocks/>
          </p:cNvGraphicFramePr>
          <p:nvPr/>
        </p:nvGraphicFramePr>
        <p:xfrm>
          <a:off x="838200" y="65647"/>
          <a:ext cx="10515600" cy="3584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2" name="Espace réservé du contenu 2">
            <a:extLst>
              <a:ext uri="{FF2B5EF4-FFF2-40B4-BE49-F238E27FC236}">
                <a16:creationId xmlns:a16="http://schemas.microsoft.com/office/drawing/2014/main" id="{824F3411-D1D0-419A-85E3-AD2590BD5B0F}"/>
              </a:ext>
            </a:extLst>
          </p:cNvPr>
          <p:cNvSpPr txBox="1">
            <a:spLocks/>
          </p:cNvSpPr>
          <p:nvPr/>
        </p:nvSpPr>
        <p:spPr>
          <a:xfrm>
            <a:off x="524494" y="779721"/>
            <a:ext cx="3136009" cy="365126"/>
          </a:xfrm>
          <a:prstGeom prst="rect">
            <a:avLst/>
          </a:prstGeom>
        </p:spPr>
        <p:txBody>
          <a:bodyPr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chemeClr val="accent1">
                  <a:lumMod val="75000"/>
                </a:schemeClr>
              </a:buClr>
              <a:buFont typeface="Arial" panose="020B0604020202020204" pitchFamily="34" charset="0"/>
              <a:buNone/>
              <a:defRPr/>
            </a:pPr>
            <a:r>
              <a:rPr lang="fr-FR" altLang="fr-FR" sz="2200" u="sng" dirty="0">
                <a:solidFill>
                  <a:schemeClr val="bg1"/>
                </a:solidFill>
                <a:latin typeface="Calibri" panose="020F0502020204030204" pitchFamily="34" charset="0"/>
              </a:rPr>
              <a:t>Mesures de vitesse</a:t>
            </a:r>
            <a:r>
              <a:rPr lang="fr-FR" altLang="fr-FR" sz="2200" dirty="0">
                <a:solidFill>
                  <a:schemeClr val="bg1"/>
                </a:solidFill>
                <a:latin typeface="Calibri" panose="020F0502020204030204" pitchFamily="34" charset="0"/>
              </a:rPr>
              <a:t> : PIV</a:t>
            </a:r>
            <a:endParaRPr lang="fr-FR" sz="2200" dirty="0">
              <a:solidFill>
                <a:schemeClr val="bg1"/>
              </a:solidFill>
              <a:latin typeface="Calibri" panose="020F0502020204030204" pitchFamily="34" charset="0"/>
            </a:endParaRPr>
          </a:p>
        </p:txBody>
      </p:sp>
      <p:cxnSp>
        <p:nvCxnSpPr>
          <p:cNvPr id="26" name="Connecteur droit 25">
            <a:extLst>
              <a:ext uri="{FF2B5EF4-FFF2-40B4-BE49-F238E27FC236}">
                <a16:creationId xmlns:a16="http://schemas.microsoft.com/office/drawing/2014/main" id="{97E050EB-302F-4A69-813C-7F46E73A5995}"/>
              </a:ext>
            </a:extLst>
          </p:cNvPr>
          <p:cNvCxnSpPr>
            <a:cxnSpLocks/>
          </p:cNvCxnSpPr>
          <p:nvPr/>
        </p:nvCxnSpPr>
        <p:spPr>
          <a:xfrm flipV="1">
            <a:off x="5646154" y="2394689"/>
            <a:ext cx="782057" cy="798394"/>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37" name="Text Box 34">
            <a:extLst>
              <a:ext uri="{FF2B5EF4-FFF2-40B4-BE49-F238E27FC236}">
                <a16:creationId xmlns:a16="http://schemas.microsoft.com/office/drawing/2014/main" id="{DA388288-E1A7-4BF2-8DB1-7EEE0292B4E6}"/>
              </a:ext>
            </a:extLst>
          </p:cNvPr>
          <p:cNvSpPr txBox="1">
            <a:spLocks noChangeAspect="1" noChangeArrowheads="1"/>
          </p:cNvSpPr>
          <p:nvPr/>
        </p:nvSpPr>
        <p:spPr bwMode="auto">
          <a:xfrm>
            <a:off x="5813044" y="1969994"/>
            <a:ext cx="1174619" cy="314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algn="ctr">
              <a:spcAft>
                <a:spcPts val="0"/>
              </a:spcAft>
            </a:pPr>
            <a:r>
              <a:rPr lang="fr-FR" sz="1600" kern="12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instant </a:t>
            </a:r>
            <a:r>
              <a:rPr lang="fr-FR" sz="1600" kern="1200" dirty="0" err="1">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t+</a:t>
            </a:r>
            <a:r>
              <a:rPr lang="fr-FR" sz="1600" kern="1200" dirty="0" err="1">
                <a:solidFill>
                  <a:schemeClr val="bg1"/>
                </a:solidFill>
                <a:effectLst/>
                <a:latin typeface="Symbol" panose="05050102010706020507" pitchFamily="18" charset="2"/>
                <a:ea typeface="Times New Roman" panose="02020603050405020304" pitchFamily="18" charset="0"/>
                <a:cs typeface="Times New Roman" panose="02020603050405020304" pitchFamily="18" charset="0"/>
              </a:rPr>
              <a:t>D</a:t>
            </a:r>
            <a:r>
              <a:rPr lang="fr-FR" sz="1600" kern="1200" dirty="0" err="1">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t</a:t>
            </a:r>
            <a:endParaRPr lang="en-GB" sz="1600" dirty="0">
              <a:solidFill>
                <a:schemeClr val="bg1"/>
              </a:solidFill>
              <a:effectLst/>
              <a:latin typeface="Times New Roman" panose="02020603050405020304" pitchFamily="18" charset="0"/>
              <a:ea typeface="Times New Roman" panose="02020603050405020304" pitchFamily="18" charset="0"/>
            </a:endParaRPr>
          </a:p>
        </p:txBody>
      </p:sp>
      <p:sp>
        <p:nvSpPr>
          <p:cNvPr id="38" name="Text Box 34">
            <a:extLst>
              <a:ext uri="{FF2B5EF4-FFF2-40B4-BE49-F238E27FC236}">
                <a16:creationId xmlns:a16="http://schemas.microsoft.com/office/drawing/2014/main" id="{122F4366-ABF7-4F71-8BDD-ED3D9C74FE21}"/>
              </a:ext>
            </a:extLst>
          </p:cNvPr>
          <p:cNvSpPr txBox="1">
            <a:spLocks noChangeAspect="1" noChangeArrowheads="1"/>
          </p:cNvSpPr>
          <p:nvPr/>
        </p:nvSpPr>
        <p:spPr bwMode="auto">
          <a:xfrm>
            <a:off x="4712235" y="3077004"/>
            <a:ext cx="939800" cy="251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algn="ctr">
              <a:spcAft>
                <a:spcPts val="0"/>
              </a:spcAft>
            </a:pPr>
            <a:r>
              <a:rPr lang="fr-FR" sz="1600" kern="12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instant t</a:t>
            </a:r>
            <a:endParaRPr lang="en-GB" sz="1600" dirty="0">
              <a:solidFill>
                <a:schemeClr val="bg1"/>
              </a:solidFill>
              <a:effectLst/>
              <a:latin typeface="Times New Roman" panose="02020603050405020304" pitchFamily="18" charset="0"/>
              <a:ea typeface="Times New Roman" panose="02020603050405020304" pitchFamily="18" charset="0"/>
            </a:endParaRPr>
          </a:p>
        </p:txBody>
      </p:sp>
      <p:pic>
        <p:nvPicPr>
          <p:cNvPr id="28" name="Image 27">
            <a:extLst>
              <a:ext uri="{FF2B5EF4-FFF2-40B4-BE49-F238E27FC236}">
                <a16:creationId xmlns:a16="http://schemas.microsoft.com/office/drawing/2014/main" id="{493EC1F7-0327-48EA-82A6-E7AC743BAFC8}"/>
              </a:ext>
            </a:extLst>
          </p:cNvPr>
          <p:cNvPicPr>
            <a:picLocks noChangeAspect="1"/>
          </p:cNvPicPr>
          <p:nvPr/>
        </p:nvPicPr>
        <p:blipFill rotWithShape="1">
          <a:blip r:embed="rId7"/>
          <a:srcRect l="1954" t="4572" r="2816" b="13918"/>
          <a:stretch/>
        </p:blipFill>
        <p:spPr>
          <a:xfrm>
            <a:off x="6587411" y="2397186"/>
            <a:ext cx="1666800" cy="1660839"/>
          </a:xfrm>
          <a:prstGeom prst="rect">
            <a:avLst/>
          </a:prstGeom>
        </p:spPr>
      </p:pic>
      <p:sp>
        <p:nvSpPr>
          <p:cNvPr id="34" name="Rectangle 33">
            <a:extLst>
              <a:ext uri="{FF2B5EF4-FFF2-40B4-BE49-F238E27FC236}">
                <a16:creationId xmlns:a16="http://schemas.microsoft.com/office/drawing/2014/main" id="{B6F2D6B4-9A75-4CE9-BA39-417C1F3D22DF}"/>
              </a:ext>
            </a:extLst>
          </p:cNvPr>
          <p:cNvSpPr/>
          <p:nvPr/>
        </p:nvSpPr>
        <p:spPr>
          <a:xfrm>
            <a:off x="6590428" y="2387536"/>
            <a:ext cx="1663075" cy="166083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Image 1">
            <a:extLst>
              <a:ext uri="{FF2B5EF4-FFF2-40B4-BE49-F238E27FC236}">
                <a16:creationId xmlns:a16="http://schemas.microsoft.com/office/drawing/2014/main" id="{619BB5C9-F537-422C-BD3B-E3648BEC62CE}"/>
              </a:ext>
            </a:extLst>
          </p:cNvPr>
          <p:cNvPicPr>
            <a:picLocks noChangeAspect="1"/>
          </p:cNvPicPr>
          <p:nvPr/>
        </p:nvPicPr>
        <p:blipFill rotWithShape="1">
          <a:blip r:embed="rId7"/>
          <a:srcRect l="1954" t="4572" r="2816" b="13918"/>
          <a:stretch/>
        </p:blipFill>
        <p:spPr>
          <a:xfrm>
            <a:off x="5611774" y="3374515"/>
            <a:ext cx="1666800" cy="1660839"/>
          </a:xfrm>
          <a:prstGeom prst="rect">
            <a:avLst/>
          </a:prstGeom>
        </p:spPr>
      </p:pic>
      <p:sp>
        <p:nvSpPr>
          <p:cNvPr id="36" name="Rectangle 35">
            <a:extLst>
              <a:ext uri="{FF2B5EF4-FFF2-40B4-BE49-F238E27FC236}">
                <a16:creationId xmlns:a16="http://schemas.microsoft.com/office/drawing/2014/main" id="{147E6B42-0542-4DC5-864A-5AE63DBBC8ED}"/>
              </a:ext>
            </a:extLst>
          </p:cNvPr>
          <p:cNvSpPr/>
          <p:nvPr/>
        </p:nvSpPr>
        <p:spPr>
          <a:xfrm>
            <a:off x="5603199" y="3364864"/>
            <a:ext cx="1677383" cy="167048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Image 2">
            <a:extLst>
              <a:ext uri="{FF2B5EF4-FFF2-40B4-BE49-F238E27FC236}">
                <a16:creationId xmlns:a16="http://schemas.microsoft.com/office/drawing/2014/main" id="{E14BD38D-3406-4B6C-B516-EE5F7C49E969}"/>
              </a:ext>
            </a:extLst>
          </p:cNvPr>
          <p:cNvPicPr>
            <a:picLocks noChangeAspect="1"/>
          </p:cNvPicPr>
          <p:nvPr/>
        </p:nvPicPr>
        <p:blipFill rotWithShape="1">
          <a:blip r:embed="rId8"/>
          <a:srcRect l="1858" t="3986" r="1661" b="13106"/>
          <a:stretch/>
        </p:blipFill>
        <p:spPr>
          <a:xfrm>
            <a:off x="9327189" y="2563959"/>
            <a:ext cx="2313216" cy="2322657"/>
          </a:xfrm>
          <a:prstGeom prst="rect">
            <a:avLst/>
          </a:prstGeom>
        </p:spPr>
      </p:pic>
      <p:sp>
        <p:nvSpPr>
          <p:cNvPr id="41" name="Flèche : droite 40">
            <a:extLst>
              <a:ext uri="{FF2B5EF4-FFF2-40B4-BE49-F238E27FC236}">
                <a16:creationId xmlns:a16="http://schemas.microsoft.com/office/drawing/2014/main" id="{D09CCC38-D62F-4171-A23C-B36623F22676}"/>
              </a:ext>
            </a:extLst>
          </p:cNvPr>
          <p:cNvSpPr/>
          <p:nvPr/>
        </p:nvSpPr>
        <p:spPr>
          <a:xfrm>
            <a:off x="8559621" y="3601387"/>
            <a:ext cx="403329" cy="24780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Image 8">
            <a:extLst>
              <a:ext uri="{FF2B5EF4-FFF2-40B4-BE49-F238E27FC236}">
                <a16:creationId xmlns:a16="http://schemas.microsoft.com/office/drawing/2014/main" id="{45960276-F70C-48A6-BB3E-7445E5E21CCA}"/>
              </a:ext>
            </a:extLst>
          </p:cNvPr>
          <p:cNvPicPr>
            <a:picLocks noChangeAspect="1"/>
          </p:cNvPicPr>
          <p:nvPr/>
        </p:nvPicPr>
        <p:blipFill>
          <a:blip r:embed="rId9"/>
          <a:stretch>
            <a:fillRect/>
          </a:stretch>
        </p:blipFill>
        <p:spPr>
          <a:xfrm>
            <a:off x="1972589" y="3157792"/>
            <a:ext cx="939800" cy="2569103"/>
          </a:xfrm>
          <a:prstGeom prst="rect">
            <a:avLst/>
          </a:prstGeom>
        </p:spPr>
      </p:pic>
      <p:sp>
        <p:nvSpPr>
          <p:cNvPr id="82" name="Espace réservé du contenu 2">
            <a:extLst>
              <a:ext uri="{FF2B5EF4-FFF2-40B4-BE49-F238E27FC236}">
                <a16:creationId xmlns:a16="http://schemas.microsoft.com/office/drawing/2014/main" id="{76CB26F9-DDCB-4FB5-8297-5782815339B8}"/>
              </a:ext>
            </a:extLst>
          </p:cNvPr>
          <p:cNvSpPr txBox="1">
            <a:spLocks/>
          </p:cNvSpPr>
          <p:nvPr/>
        </p:nvSpPr>
        <p:spPr>
          <a:xfrm>
            <a:off x="681940" y="1374899"/>
            <a:ext cx="4030296" cy="365126"/>
          </a:xfrm>
          <a:prstGeom prst="rect">
            <a:avLst/>
          </a:prstGeom>
        </p:spPr>
        <p:txBody>
          <a:bodyPr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chemeClr val="accent1">
                  <a:lumMod val="75000"/>
                </a:schemeClr>
              </a:buClr>
              <a:buNone/>
              <a:defRPr/>
            </a:pPr>
            <a:r>
              <a:rPr lang="fr-FR" altLang="fr-FR" sz="1800" dirty="0">
                <a:solidFill>
                  <a:schemeClr val="bg1"/>
                </a:solidFill>
                <a:latin typeface="Calibri" panose="020F0502020204030204" pitchFamily="34" charset="0"/>
              </a:rPr>
              <a:t>Ensemencement par gouttes d’huile d’olive (</a:t>
            </a:r>
            <a:r>
              <a:rPr lang="fr-FR" altLang="fr-FR" sz="1800" dirty="0">
                <a:solidFill>
                  <a:schemeClr val="bg1"/>
                </a:solidFill>
                <a:latin typeface="Calibri" panose="020F0502020204030204" pitchFamily="34" charset="0"/>
                <a:sym typeface="Symbol" panose="05050102010706020507" pitchFamily="18" charset="2"/>
              </a:rPr>
              <a:t></a:t>
            </a:r>
            <a:r>
              <a:rPr lang="fr-FR" altLang="fr-FR" sz="1800" dirty="0">
                <a:solidFill>
                  <a:schemeClr val="bg1"/>
                </a:solidFill>
                <a:latin typeface="Calibri" panose="020F0502020204030204" pitchFamily="34" charset="0"/>
              </a:rPr>
              <a:t> 2</a:t>
            </a:r>
            <a:r>
              <a:rPr lang="fr-FR" altLang="fr-FR" sz="1800" dirty="0">
                <a:solidFill>
                  <a:schemeClr val="bg1"/>
                </a:solidFill>
                <a:latin typeface="Calibri" panose="020F0502020204030204" pitchFamily="34" charset="0"/>
                <a:sym typeface="Symbol" panose="05050102010706020507" pitchFamily="18" charset="2"/>
              </a:rPr>
              <a:t></a:t>
            </a:r>
            <a:r>
              <a:rPr lang="fr-FR" altLang="fr-FR" sz="1800" dirty="0">
                <a:solidFill>
                  <a:schemeClr val="bg1"/>
                </a:solidFill>
                <a:latin typeface="Calibri" panose="020F0502020204030204" pitchFamily="34" charset="0"/>
              </a:rPr>
              <a:t>m)</a:t>
            </a:r>
            <a:endParaRPr lang="fr-FR" sz="1800" dirty="0">
              <a:solidFill>
                <a:schemeClr val="bg1"/>
              </a:solidFill>
              <a:latin typeface="Calibri" panose="020F0502020204030204" pitchFamily="34" charset="0"/>
            </a:endParaRPr>
          </a:p>
        </p:txBody>
      </p:sp>
      <p:sp>
        <p:nvSpPr>
          <p:cNvPr id="83" name="Espace réservé du contenu 2">
            <a:extLst>
              <a:ext uri="{FF2B5EF4-FFF2-40B4-BE49-F238E27FC236}">
                <a16:creationId xmlns:a16="http://schemas.microsoft.com/office/drawing/2014/main" id="{6D0545DB-07BD-478B-B546-C4DA5A7BA539}"/>
              </a:ext>
            </a:extLst>
          </p:cNvPr>
          <p:cNvSpPr txBox="1">
            <a:spLocks/>
          </p:cNvSpPr>
          <p:nvPr/>
        </p:nvSpPr>
        <p:spPr>
          <a:xfrm>
            <a:off x="600621" y="5308758"/>
            <a:ext cx="1209230" cy="365126"/>
          </a:xfrm>
          <a:prstGeom prst="rect">
            <a:avLst/>
          </a:prstGeom>
        </p:spPr>
        <p:txBody>
          <a:bodyPr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chemeClr val="accent1">
                  <a:lumMod val="75000"/>
                </a:schemeClr>
              </a:buClr>
              <a:buNone/>
              <a:defRPr/>
            </a:pPr>
            <a:r>
              <a:rPr lang="fr-FR" altLang="fr-FR" sz="1600" dirty="0">
                <a:solidFill>
                  <a:schemeClr val="bg1"/>
                </a:solidFill>
                <a:latin typeface="Calibri" panose="020F0502020204030204" pitchFamily="34" charset="0"/>
              </a:rPr>
              <a:t>huile d’olive</a:t>
            </a:r>
            <a:endParaRPr lang="fr-FR" sz="1600" dirty="0">
              <a:solidFill>
                <a:schemeClr val="bg1"/>
              </a:solidFill>
              <a:latin typeface="Calibri" panose="020F0502020204030204" pitchFamily="34" charset="0"/>
            </a:endParaRPr>
          </a:p>
        </p:txBody>
      </p:sp>
      <p:sp>
        <p:nvSpPr>
          <p:cNvPr id="84" name="Espace réservé du contenu 2">
            <a:extLst>
              <a:ext uri="{FF2B5EF4-FFF2-40B4-BE49-F238E27FC236}">
                <a16:creationId xmlns:a16="http://schemas.microsoft.com/office/drawing/2014/main" id="{37C8A1D6-51F2-45D7-BC98-B731F7B38E48}"/>
              </a:ext>
            </a:extLst>
          </p:cNvPr>
          <p:cNvSpPr txBox="1">
            <a:spLocks/>
          </p:cNvSpPr>
          <p:nvPr/>
        </p:nvSpPr>
        <p:spPr>
          <a:xfrm>
            <a:off x="625494" y="4711087"/>
            <a:ext cx="1088408" cy="365126"/>
          </a:xfrm>
          <a:prstGeom prst="rect">
            <a:avLst/>
          </a:prstGeom>
        </p:spPr>
        <p:txBody>
          <a:bodyPr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chemeClr val="accent1">
                  <a:lumMod val="75000"/>
                </a:schemeClr>
              </a:buClr>
              <a:buNone/>
              <a:defRPr/>
            </a:pPr>
            <a:r>
              <a:rPr lang="fr-FR" altLang="fr-FR" sz="1600" dirty="0">
                <a:solidFill>
                  <a:schemeClr val="accent2"/>
                </a:solidFill>
                <a:latin typeface="Calibri" panose="020F0502020204030204" pitchFamily="34" charset="0"/>
              </a:rPr>
              <a:t>entrée gaz</a:t>
            </a:r>
            <a:endParaRPr lang="fr-FR" sz="1600" dirty="0">
              <a:solidFill>
                <a:schemeClr val="accent2"/>
              </a:solidFill>
              <a:latin typeface="Calibri" panose="020F0502020204030204" pitchFamily="34" charset="0"/>
            </a:endParaRPr>
          </a:p>
        </p:txBody>
      </p:sp>
      <p:sp>
        <p:nvSpPr>
          <p:cNvPr id="85" name="Espace réservé du contenu 2">
            <a:extLst>
              <a:ext uri="{FF2B5EF4-FFF2-40B4-BE49-F238E27FC236}">
                <a16:creationId xmlns:a16="http://schemas.microsoft.com/office/drawing/2014/main" id="{5E607E78-C8EE-4FE1-97F1-C6ABC5126C09}"/>
              </a:ext>
            </a:extLst>
          </p:cNvPr>
          <p:cNvSpPr txBox="1">
            <a:spLocks/>
          </p:cNvSpPr>
          <p:nvPr/>
        </p:nvSpPr>
        <p:spPr>
          <a:xfrm>
            <a:off x="848895" y="4048236"/>
            <a:ext cx="1088408" cy="365126"/>
          </a:xfrm>
          <a:prstGeom prst="rect">
            <a:avLst/>
          </a:prstGeom>
        </p:spPr>
        <p:txBody>
          <a:bodyPr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chemeClr val="accent1">
                  <a:lumMod val="75000"/>
                </a:schemeClr>
              </a:buClr>
              <a:buNone/>
              <a:defRPr/>
            </a:pPr>
            <a:r>
              <a:rPr lang="fr-FR" altLang="fr-FR" sz="1600" dirty="0">
                <a:solidFill>
                  <a:schemeClr val="bg1"/>
                </a:solidFill>
                <a:latin typeface="Calibri" panose="020F0502020204030204" pitchFamily="34" charset="0"/>
              </a:rPr>
              <a:t>impacteur</a:t>
            </a:r>
            <a:endParaRPr lang="fr-FR" sz="1600" dirty="0">
              <a:solidFill>
                <a:schemeClr val="bg1"/>
              </a:solidFill>
              <a:latin typeface="Calibri" panose="020F0502020204030204" pitchFamily="34" charset="0"/>
            </a:endParaRPr>
          </a:p>
        </p:txBody>
      </p:sp>
      <p:sp>
        <p:nvSpPr>
          <p:cNvPr id="86" name="Espace réservé du contenu 2">
            <a:extLst>
              <a:ext uri="{FF2B5EF4-FFF2-40B4-BE49-F238E27FC236}">
                <a16:creationId xmlns:a16="http://schemas.microsoft.com/office/drawing/2014/main" id="{70C6D0D4-F47E-4166-820F-269D5CDC117B}"/>
              </a:ext>
            </a:extLst>
          </p:cNvPr>
          <p:cNvSpPr txBox="1">
            <a:spLocks/>
          </p:cNvSpPr>
          <p:nvPr/>
        </p:nvSpPr>
        <p:spPr>
          <a:xfrm>
            <a:off x="3082193" y="4373225"/>
            <a:ext cx="1088408" cy="365126"/>
          </a:xfrm>
          <a:prstGeom prst="rect">
            <a:avLst/>
          </a:prstGeom>
        </p:spPr>
        <p:txBody>
          <a:bodyPr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chemeClr val="accent1">
                  <a:lumMod val="75000"/>
                </a:schemeClr>
              </a:buClr>
              <a:buNone/>
              <a:defRPr/>
            </a:pPr>
            <a:r>
              <a:rPr lang="fr-FR" altLang="fr-FR" sz="1600" dirty="0">
                <a:solidFill>
                  <a:schemeClr val="bg1"/>
                </a:solidFill>
                <a:latin typeface="Calibri" panose="020F0502020204030204" pitchFamily="34" charset="0"/>
              </a:rPr>
              <a:t>grosses particules</a:t>
            </a:r>
            <a:endParaRPr lang="fr-FR" sz="1600" dirty="0">
              <a:solidFill>
                <a:schemeClr val="bg1"/>
              </a:solidFill>
              <a:latin typeface="Calibri" panose="020F0502020204030204" pitchFamily="34" charset="0"/>
            </a:endParaRPr>
          </a:p>
        </p:txBody>
      </p:sp>
      <p:sp>
        <p:nvSpPr>
          <p:cNvPr id="87" name="Espace réservé du contenu 2">
            <a:extLst>
              <a:ext uri="{FF2B5EF4-FFF2-40B4-BE49-F238E27FC236}">
                <a16:creationId xmlns:a16="http://schemas.microsoft.com/office/drawing/2014/main" id="{9FB6551A-C684-48DC-AD20-E17CE5992A63}"/>
              </a:ext>
            </a:extLst>
          </p:cNvPr>
          <p:cNvSpPr txBox="1">
            <a:spLocks/>
          </p:cNvSpPr>
          <p:nvPr/>
        </p:nvSpPr>
        <p:spPr>
          <a:xfrm>
            <a:off x="3053618" y="3709897"/>
            <a:ext cx="1088408" cy="365126"/>
          </a:xfrm>
          <a:prstGeom prst="rect">
            <a:avLst/>
          </a:prstGeom>
        </p:spPr>
        <p:txBody>
          <a:bodyPr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chemeClr val="accent1">
                  <a:lumMod val="75000"/>
                </a:schemeClr>
              </a:buClr>
              <a:buNone/>
              <a:defRPr/>
            </a:pPr>
            <a:r>
              <a:rPr lang="fr-FR" altLang="fr-FR" sz="1600" dirty="0">
                <a:solidFill>
                  <a:schemeClr val="bg1"/>
                </a:solidFill>
                <a:latin typeface="Calibri" panose="020F0502020204030204" pitchFamily="34" charset="0"/>
              </a:rPr>
              <a:t>petites particules</a:t>
            </a:r>
            <a:endParaRPr lang="fr-FR" sz="1600" dirty="0">
              <a:solidFill>
                <a:schemeClr val="bg1"/>
              </a:solidFill>
              <a:latin typeface="Calibri" panose="020F0502020204030204" pitchFamily="34" charset="0"/>
            </a:endParaRPr>
          </a:p>
        </p:txBody>
      </p:sp>
      <p:sp>
        <p:nvSpPr>
          <p:cNvPr id="88" name="Espace réservé du contenu 2">
            <a:extLst>
              <a:ext uri="{FF2B5EF4-FFF2-40B4-BE49-F238E27FC236}">
                <a16:creationId xmlns:a16="http://schemas.microsoft.com/office/drawing/2014/main" id="{A91C8B06-3829-4ECE-A3A8-513C7C77716F}"/>
              </a:ext>
            </a:extLst>
          </p:cNvPr>
          <p:cNvSpPr txBox="1">
            <a:spLocks/>
          </p:cNvSpPr>
          <p:nvPr/>
        </p:nvSpPr>
        <p:spPr>
          <a:xfrm>
            <a:off x="2024342" y="2399580"/>
            <a:ext cx="1204877" cy="365126"/>
          </a:xfrm>
          <a:prstGeom prst="rect">
            <a:avLst/>
          </a:prstGeom>
        </p:spPr>
        <p:txBody>
          <a:bodyPr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chemeClr val="accent1">
                  <a:lumMod val="75000"/>
                </a:schemeClr>
              </a:buClr>
              <a:buNone/>
              <a:defRPr/>
            </a:pPr>
            <a:r>
              <a:rPr lang="fr-FR" altLang="fr-FR" sz="1600" dirty="0">
                <a:solidFill>
                  <a:schemeClr val="accent4">
                    <a:lumMod val="60000"/>
                    <a:lumOff val="40000"/>
                  </a:schemeClr>
                </a:solidFill>
                <a:latin typeface="Calibri" panose="020F0502020204030204" pitchFamily="34" charset="0"/>
              </a:rPr>
              <a:t>Ecoulement ensemencé</a:t>
            </a:r>
            <a:endParaRPr lang="fr-FR" sz="1600" dirty="0">
              <a:solidFill>
                <a:schemeClr val="accent4">
                  <a:lumMod val="60000"/>
                  <a:lumOff val="40000"/>
                </a:schemeClr>
              </a:solidFill>
              <a:latin typeface="Calibri" panose="020F0502020204030204" pitchFamily="34" charset="0"/>
            </a:endParaRPr>
          </a:p>
        </p:txBody>
      </p:sp>
      <p:sp>
        <p:nvSpPr>
          <p:cNvPr id="89" name="Espace réservé du contenu 2">
            <a:extLst>
              <a:ext uri="{FF2B5EF4-FFF2-40B4-BE49-F238E27FC236}">
                <a16:creationId xmlns:a16="http://schemas.microsoft.com/office/drawing/2014/main" id="{1A1D7AB9-E9A2-481C-821A-C6C5F8F40019}"/>
              </a:ext>
            </a:extLst>
          </p:cNvPr>
          <p:cNvSpPr txBox="1">
            <a:spLocks/>
          </p:cNvSpPr>
          <p:nvPr/>
        </p:nvSpPr>
        <p:spPr>
          <a:xfrm>
            <a:off x="3091587" y="5048857"/>
            <a:ext cx="1253400" cy="365126"/>
          </a:xfrm>
          <a:prstGeom prst="rect">
            <a:avLst/>
          </a:prstGeom>
        </p:spPr>
        <p:txBody>
          <a:bodyPr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chemeClr val="accent1">
                  <a:lumMod val="75000"/>
                </a:schemeClr>
              </a:buClr>
              <a:buNone/>
              <a:defRPr/>
            </a:pPr>
            <a:r>
              <a:rPr lang="fr-FR" altLang="fr-FR" sz="1600" dirty="0">
                <a:solidFill>
                  <a:schemeClr val="bg1"/>
                </a:solidFill>
                <a:latin typeface="Calibri" panose="020F0502020204030204" pitchFamily="34" charset="0"/>
              </a:rPr>
              <a:t>montée par capillarité</a:t>
            </a:r>
            <a:endParaRPr lang="fr-FR" sz="1600" dirty="0">
              <a:solidFill>
                <a:schemeClr val="bg1"/>
              </a:solidFill>
              <a:latin typeface="Calibri" panose="020F0502020204030204" pitchFamily="34" charset="0"/>
            </a:endParaRPr>
          </a:p>
        </p:txBody>
      </p:sp>
      <p:cxnSp>
        <p:nvCxnSpPr>
          <p:cNvPr id="12" name="Connecteur droit avec flèche 11">
            <a:extLst>
              <a:ext uri="{FF2B5EF4-FFF2-40B4-BE49-F238E27FC236}">
                <a16:creationId xmlns:a16="http://schemas.microsoft.com/office/drawing/2014/main" id="{AEC46DF9-5DA1-41A0-8FDE-51DBA1490641}"/>
              </a:ext>
            </a:extLst>
          </p:cNvPr>
          <p:cNvCxnSpPr>
            <a:cxnSpLocks/>
          </p:cNvCxnSpPr>
          <p:nvPr/>
        </p:nvCxnSpPr>
        <p:spPr>
          <a:xfrm flipV="1">
            <a:off x="1851338" y="5383820"/>
            <a:ext cx="401210" cy="64638"/>
          </a:xfrm>
          <a:prstGeom prst="straightConnector1">
            <a:avLst/>
          </a:prstGeom>
          <a:ln w="19050">
            <a:solidFill>
              <a:schemeClr val="bg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91" name="Connecteur droit avec flèche 90">
            <a:extLst>
              <a:ext uri="{FF2B5EF4-FFF2-40B4-BE49-F238E27FC236}">
                <a16:creationId xmlns:a16="http://schemas.microsoft.com/office/drawing/2014/main" id="{6BD79CA0-4B68-4B98-8314-F5182A2AE3C3}"/>
              </a:ext>
            </a:extLst>
          </p:cNvPr>
          <p:cNvCxnSpPr>
            <a:cxnSpLocks/>
          </p:cNvCxnSpPr>
          <p:nvPr/>
        </p:nvCxnSpPr>
        <p:spPr>
          <a:xfrm>
            <a:off x="1663802" y="4874701"/>
            <a:ext cx="286873" cy="0"/>
          </a:xfrm>
          <a:prstGeom prst="straightConnector1">
            <a:avLst/>
          </a:prstGeom>
          <a:ln w="3175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92" name="Connecteur droit avec flèche 91">
            <a:extLst>
              <a:ext uri="{FF2B5EF4-FFF2-40B4-BE49-F238E27FC236}">
                <a16:creationId xmlns:a16="http://schemas.microsoft.com/office/drawing/2014/main" id="{F38420F1-87D2-4428-948A-DA74B2A12C11}"/>
              </a:ext>
            </a:extLst>
          </p:cNvPr>
          <p:cNvCxnSpPr>
            <a:cxnSpLocks/>
          </p:cNvCxnSpPr>
          <p:nvPr/>
        </p:nvCxnSpPr>
        <p:spPr>
          <a:xfrm>
            <a:off x="1903520" y="4280508"/>
            <a:ext cx="349028" cy="132854"/>
          </a:xfrm>
          <a:prstGeom prst="straightConnector1">
            <a:avLst/>
          </a:prstGeom>
          <a:ln w="19050">
            <a:solidFill>
              <a:schemeClr val="bg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93" name="Connecteur droit avec flèche 92">
            <a:extLst>
              <a:ext uri="{FF2B5EF4-FFF2-40B4-BE49-F238E27FC236}">
                <a16:creationId xmlns:a16="http://schemas.microsoft.com/office/drawing/2014/main" id="{0B5051DD-5263-4AE4-B33C-0CA4E0CF429B}"/>
              </a:ext>
            </a:extLst>
          </p:cNvPr>
          <p:cNvCxnSpPr>
            <a:cxnSpLocks/>
            <a:stCxn id="89" idx="1"/>
          </p:cNvCxnSpPr>
          <p:nvPr/>
        </p:nvCxnSpPr>
        <p:spPr>
          <a:xfrm flipH="1" flipV="1">
            <a:off x="2593759" y="5161164"/>
            <a:ext cx="497828" cy="70256"/>
          </a:xfrm>
          <a:prstGeom prst="straightConnector1">
            <a:avLst/>
          </a:prstGeom>
          <a:ln w="19050">
            <a:solidFill>
              <a:schemeClr val="bg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94" name="Connecteur droit avec flèche 93">
            <a:extLst>
              <a:ext uri="{FF2B5EF4-FFF2-40B4-BE49-F238E27FC236}">
                <a16:creationId xmlns:a16="http://schemas.microsoft.com/office/drawing/2014/main" id="{5704B400-2FE7-4736-8A75-DE0131BAADD4}"/>
              </a:ext>
            </a:extLst>
          </p:cNvPr>
          <p:cNvCxnSpPr>
            <a:cxnSpLocks/>
          </p:cNvCxnSpPr>
          <p:nvPr/>
        </p:nvCxnSpPr>
        <p:spPr>
          <a:xfrm flipH="1">
            <a:off x="2853157" y="4607241"/>
            <a:ext cx="376081" cy="15994"/>
          </a:xfrm>
          <a:prstGeom prst="straightConnector1">
            <a:avLst/>
          </a:prstGeom>
          <a:ln w="19050">
            <a:solidFill>
              <a:schemeClr val="bg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95" name="Connecteur droit avec flèche 94">
            <a:extLst>
              <a:ext uri="{FF2B5EF4-FFF2-40B4-BE49-F238E27FC236}">
                <a16:creationId xmlns:a16="http://schemas.microsoft.com/office/drawing/2014/main" id="{9F79F4D4-8A2B-43AB-94A0-8602095D0DF9}"/>
              </a:ext>
            </a:extLst>
          </p:cNvPr>
          <p:cNvCxnSpPr>
            <a:cxnSpLocks/>
          </p:cNvCxnSpPr>
          <p:nvPr/>
        </p:nvCxnSpPr>
        <p:spPr>
          <a:xfrm flipH="1">
            <a:off x="2853157" y="3919938"/>
            <a:ext cx="376081" cy="15994"/>
          </a:xfrm>
          <a:prstGeom prst="straightConnector1">
            <a:avLst/>
          </a:prstGeom>
          <a:ln w="19050">
            <a:solidFill>
              <a:schemeClr val="bg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96" name="Connecteur droit avec flèche 95">
            <a:extLst>
              <a:ext uri="{FF2B5EF4-FFF2-40B4-BE49-F238E27FC236}">
                <a16:creationId xmlns:a16="http://schemas.microsoft.com/office/drawing/2014/main" id="{00A4DC6E-53CE-419F-917C-74DD1ACEC059}"/>
              </a:ext>
            </a:extLst>
          </p:cNvPr>
          <p:cNvCxnSpPr>
            <a:cxnSpLocks/>
          </p:cNvCxnSpPr>
          <p:nvPr/>
        </p:nvCxnSpPr>
        <p:spPr>
          <a:xfrm flipV="1">
            <a:off x="2546141" y="2937717"/>
            <a:ext cx="0" cy="314290"/>
          </a:xfrm>
          <a:prstGeom prst="straightConnector1">
            <a:avLst/>
          </a:prstGeom>
          <a:ln w="31750">
            <a:solidFill>
              <a:schemeClr val="accent4">
                <a:lumMod val="60000"/>
                <a:lumOff val="40000"/>
              </a:schemeClr>
            </a:solidFill>
            <a:tailEnd type="triangle" w="lg" len="med"/>
          </a:ln>
        </p:spPr>
        <p:style>
          <a:lnRef idx="1">
            <a:schemeClr val="accent1"/>
          </a:lnRef>
          <a:fillRef idx="0">
            <a:schemeClr val="accent1"/>
          </a:fillRef>
          <a:effectRef idx="0">
            <a:schemeClr val="accent1"/>
          </a:effectRef>
          <a:fontRef idx="minor">
            <a:schemeClr val="tx1"/>
          </a:fontRef>
        </p:style>
      </p:cxnSp>
      <p:sp>
        <p:nvSpPr>
          <p:cNvPr id="97" name="Ellipse 96">
            <a:extLst>
              <a:ext uri="{FF2B5EF4-FFF2-40B4-BE49-F238E27FC236}">
                <a16:creationId xmlns:a16="http://schemas.microsoft.com/office/drawing/2014/main" id="{9ACD8CC6-C325-42D4-AAD2-5AB2ADD94FAD}"/>
              </a:ext>
            </a:extLst>
          </p:cNvPr>
          <p:cNvSpPr/>
          <p:nvPr/>
        </p:nvSpPr>
        <p:spPr>
          <a:xfrm>
            <a:off x="849229" y="1535309"/>
            <a:ext cx="69850" cy="67537"/>
          </a:xfrm>
          <a:prstGeom prst="ellipse">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98" name="Espace réservé du contenu 2">
            <a:extLst>
              <a:ext uri="{FF2B5EF4-FFF2-40B4-BE49-F238E27FC236}">
                <a16:creationId xmlns:a16="http://schemas.microsoft.com/office/drawing/2014/main" id="{86B1E2F1-CA85-42E8-9DF7-F71BC603E3F6}"/>
              </a:ext>
            </a:extLst>
          </p:cNvPr>
          <p:cNvSpPr txBox="1">
            <a:spLocks/>
          </p:cNvSpPr>
          <p:nvPr/>
        </p:nvSpPr>
        <p:spPr>
          <a:xfrm>
            <a:off x="7373593" y="1294334"/>
            <a:ext cx="4059335" cy="579565"/>
          </a:xfrm>
          <a:prstGeom prst="rect">
            <a:avLst/>
          </a:prstGeom>
        </p:spPr>
        <p:txBody>
          <a:bodyPr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chemeClr val="accent1">
                  <a:lumMod val="75000"/>
                </a:schemeClr>
              </a:buClr>
              <a:buNone/>
              <a:defRPr/>
            </a:pPr>
            <a:r>
              <a:rPr lang="fr-FR" altLang="fr-FR" sz="1800" dirty="0">
                <a:solidFill>
                  <a:schemeClr val="bg1"/>
                </a:solidFill>
                <a:latin typeface="Calibri" panose="020F0502020204030204" pitchFamily="34" charset="0"/>
              </a:rPr>
              <a:t>Principe : suivi de groupes de particules par plan laser à 532 nm</a:t>
            </a:r>
            <a:endParaRPr lang="fr-FR" sz="1800" dirty="0">
              <a:solidFill>
                <a:schemeClr val="bg1"/>
              </a:solidFill>
              <a:latin typeface="Calibri" panose="020F0502020204030204" pitchFamily="34" charset="0"/>
            </a:endParaRPr>
          </a:p>
        </p:txBody>
      </p:sp>
      <p:sp>
        <p:nvSpPr>
          <p:cNvPr id="99" name="Ellipse 98">
            <a:extLst>
              <a:ext uri="{FF2B5EF4-FFF2-40B4-BE49-F238E27FC236}">
                <a16:creationId xmlns:a16="http://schemas.microsoft.com/office/drawing/2014/main" id="{72F8F73E-252E-4333-8949-D457B68E4BCD}"/>
              </a:ext>
            </a:extLst>
          </p:cNvPr>
          <p:cNvSpPr/>
          <p:nvPr/>
        </p:nvSpPr>
        <p:spPr>
          <a:xfrm>
            <a:off x="7413023" y="1460231"/>
            <a:ext cx="69850" cy="67537"/>
          </a:xfrm>
          <a:prstGeom prst="ellipse">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01" name="Espace réservé du contenu 2">
            <a:extLst>
              <a:ext uri="{FF2B5EF4-FFF2-40B4-BE49-F238E27FC236}">
                <a16:creationId xmlns:a16="http://schemas.microsoft.com/office/drawing/2014/main" id="{A7D4B7BE-1A3B-4DEB-8DF4-CAAAB32FA0ED}"/>
              </a:ext>
            </a:extLst>
          </p:cNvPr>
          <p:cNvSpPr txBox="1">
            <a:spLocks/>
          </p:cNvSpPr>
          <p:nvPr/>
        </p:nvSpPr>
        <p:spPr>
          <a:xfrm>
            <a:off x="6978959" y="5362440"/>
            <a:ext cx="3650941" cy="365126"/>
          </a:xfrm>
          <a:prstGeom prst="rect">
            <a:avLst/>
          </a:prstGeom>
        </p:spPr>
        <p:txBody>
          <a:bodyPr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chemeClr val="accent1">
                  <a:lumMod val="75000"/>
                </a:schemeClr>
              </a:buClr>
              <a:buNone/>
              <a:defRPr/>
            </a:pPr>
            <a:r>
              <a:rPr lang="fr-FR" altLang="fr-FR" sz="1600" dirty="0">
                <a:solidFill>
                  <a:schemeClr val="bg1"/>
                </a:solidFill>
                <a:latin typeface="Calibri" panose="020F0502020204030204" pitchFamily="34" charset="0"/>
              </a:rPr>
              <a:t>Post-traitement des images par </a:t>
            </a:r>
            <a:r>
              <a:rPr lang="fr-FR" altLang="fr-FR" sz="1600" dirty="0" err="1">
                <a:solidFill>
                  <a:schemeClr val="bg1"/>
                </a:solidFill>
                <a:latin typeface="Calibri" panose="020F0502020204030204" pitchFamily="34" charset="0"/>
              </a:rPr>
              <a:t>DynamicStudio</a:t>
            </a:r>
            <a:r>
              <a:rPr lang="fr-FR" altLang="fr-FR" sz="1600" dirty="0">
                <a:solidFill>
                  <a:schemeClr val="bg1"/>
                </a:solidFill>
                <a:latin typeface="Calibri" panose="020F0502020204030204" pitchFamily="34" charset="0"/>
              </a:rPr>
              <a:t> (</a:t>
            </a:r>
            <a:r>
              <a:rPr lang="fr-FR" altLang="fr-FR" sz="1600" dirty="0" err="1">
                <a:solidFill>
                  <a:schemeClr val="bg1"/>
                </a:solidFill>
                <a:latin typeface="Calibri" panose="020F0502020204030204" pitchFamily="34" charset="0"/>
              </a:rPr>
              <a:t>Dantec</a:t>
            </a:r>
            <a:r>
              <a:rPr lang="fr-FR" altLang="fr-FR" sz="1600" dirty="0">
                <a:solidFill>
                  <a:schemeClr val="bg1"/>
                </a:solidFill>
                <a:latin typeface="Calibri" panose="020F0502020204030204" pitchFamily="34" charset="0"/>
              </a:rPr>
              <a:t> Dynamics)</a:t>
            </a:r>
            <a:endParaRPr lang="fr-FR" sz="1600" dirty="0">
              <a:solidFill>
                <a:schemeClr val="bg1"/>
              </a:solidFill>
              <a:latin typeface="Calibri" panose="020F0502020204030204" pitchFamily="34" charset="0"/>
            </a:endParaRPr>
          </a:p>
        </p:txBody>
      </p:sp>
      <p:sp>
        <p:nvSpPr>
          <p:cNvPr id="102" name="Ellipse 101">
            <a:extLst>
              <a:ext uri="{FF2B5EF4-FFF2-40B4-BE49-F238E27FC236}">
                <a16:creationId xmlns:a16="http://schemas.microsoft.com/office/drawing/2014/main" id="{41EBC15D-DAE1-4AF3-95AD-4799BEB3766B}"/>
              </a:ext>
            </a:extLst>
          </p:cNvPr>
          <p:cNvSpPr/>
          <p:nvPr/>
        </p:nvSpPr>
        <p:spPr>
          <a:xfrm>
            <a:off x="6425598" y="3847085"/>
            <a:ext cx="69850" cy="6753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03" name="Ellipse 102">
            <a:extLst>
              <a:ext uri="{FF2B5EF4-FFF2-40B4-BE49-F238E27FC236}">
                <a16:creationId xmlns:a16="http://schemas.microsoft.com/office/drawing/2014/main" id="{15D439C3-33E2-40E5-AE41-F7177DC0A400}"/>
              </a:ext>
            </a:extLst>
          </p:cNvPr>
          <p:cNvSpPr/>
          <p:nvPr/>
        </p:nvSpPr>
        <p:spPr>
          <a:xfrm>
            <a:off x="7378098" y="2746533"/>
            <a:ext cx="69850" cy="6753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04" name="Text Box 34">
            <a:extLst>
              <a:ext uri="{FF2B5EF4-FFF2-40B4-BE49-F238E27FC236}">
                <a16:creationId xmlns:a16="http://schemas.microsoft.com/office/drawing/2014/main" id="{9A4542DE-E535-4501-B253-94F694ED854D}"/>
              </a:ext>
            </a:extLst>
          </p:cNvPr>
          <p:cNvSpPr txBox="1">
            <a:spLocks noChangeAspect="1" noChangeArrowheads="1"/>
          </p:cNvSpPr>
          <p:nvPr/>
        </p:nvSpPr>
        <p:spPr bwMode="auto">
          <a:xfrm>
            <a:off x="5990623" y="3936606"/>
            <a:ext cx="939800" cy="251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algn="ctr">
              <a:spcAft>
                <a:spcPts val="0"/>
              </a:spcAft>
            </a:pPr>
            <a:r>
              <a:rPr lang="fr-FR" sz="1500" kern="12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(x1,y1)</a:t>
            </a:r>
            <a:endParaRPr lang="en-GB" sz="1500" dirty="0">
              <a:solidFill>
                <a:schemeClr val="bg1"/>
              </a:solidFill>
              <a:effectLst/>
              <a:latin typeface="Times New Roman" panose="02020603050405020304" pitchFamily="18" charset="0"/>
              <a:ea typeface="Times New Roman" panose="02020603050405020304" pitchFamily="18" charset="0"/>
            </a:endParaRPr>
          </a:p>
        </p:txBody>
      </p:sp>
      <p:sp>
        <p:nvSpPr>
          <p:cNvPr id="105" name="Text Box 34">
            <a:extLst>
              <a:ext uri="{FF2B5EF4-FFF2-40B4-BE49-F238E27FC236}">
                <a16:creationId xmlns:a16="http://schemas.microsoft.com/office/drawing/2014/main" id="{494D397A-FEC4-49AB-A219-FE3EC8573EA8}"/>
              </a:ext>
            </a:extLst>
          </p:cNvPr>
          <p:cNvSpPr txBox="1">
            <a:spLocks noChangeAspect="1" noChangeArrowheads="1"/>
          </p:cNvSpPr>
          <p:nvPr/>
        </p:nvSpPr>
        <p:spPr bwMode="auto">
          <a:xfrm>
            <a:off x="6943123" y="2840681"/>
            <a:ext cx="939800" cy="251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algn="ctr">
              <a:spcAft>
                <a:spcPts val="0"/>
              </a:spcAft>
            </a:pPr>
            <a:r>
              <a:rPr lang="fr-FR" sz="1500" kern="12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(x2,y2)</a:t>
            </a:r>
            <a:endParaRPr lang="en-GB" sz="15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36259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400" fill="hold"/>
                                        <p:tgtEl>
                                          <p:spTgt spid="9"/>
                                        </p:tgtEl>
                                        <p:attrNameLst>
                                          <p:attrName>ppt_w</p:attrName>
                                        </p:attrNameLst>
                                      </p:cBhvr>
                                      <p:tavLst>
                                        <p:tav tm="0">
                                          <p:val>
                                            <p:fltVal val="0"/>
                                          </p:val>
                                        </p:tav>
                                        <p:tav tm="100000">
                                          <p:val>
                                            <p:strVal val="#ppt_w"/>
                                          </p:val>
                                        </p:tav>
                                      </p:tavLst>
                                    </p:anim>
                                    <p:anim calcmode="lin" valueType="num">
                                      <p:cBhvr>
                                        <p:cTn id="8" dur="400" fill="hold"/>
                                        <p:tgtEl>
                                          <p:spTgt spid="9"/>
                                        </p:tgtEl>
                                        <p:attrNameLst>
                                          <p:attrName>ppt_h</p:attrName>
                                        </p:attrNameLst>
                                      </p:cBhvr>
                                      <p:tavLst>
                                        <p:tav tm="0">
                                          <p:val>
                                            <p:fltVal val="0"/>
                                          </p:val>
                                        </p:tav>
                                        <p:tav tm="100000">
                                          <p:val>
                                            <p:strVal val="#ppt_h"/>
                                          </p:val>
                                        </p:tav>
                                      </p:tavLst>
                                    </p:anim>
                                    <p:animEffect transition="in" filter="fade">
                                      <p:cBhvr>
                                        <p:cTn id="9" dur="4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2"/>
                                        </p:tgtEl>
                                        <p:attrNameLst>
                                          <p:attrName>style.visibility</p:attrName>
                                        </p:attrNameLst>
                                      </p:cBhvr>
                                      <p:to>
                                        <p:strVal val="visible"/>
                                      </p:to>
                                    </p:set>
                                    <p:anim calcmode="lin" valueType="num">
                                      <p:cBhvr>
                                        <p:cTn id="12" dur="400" fill="hold"/>
                                        <p:tgtEl>
                                          <p:spTgt spid="82"/>
                                        </p:tgtEl>
                                        <p:attrNameLst>
                                          <p:attrName>ppt_w</p:attrName>
                                        </p:attrNameLst>
                                      </p:cBhvr>
                                      <p:tavLst>
                                        <p:tav tm="0">
                                          <p:val>
                                            <p:fltVal val="0"/>
                                          </p:val>
                                        </p:tav>
                                        <p:tav tm="100000">
                                          <p:val>
                                            <p:strVal val="#ppt_w"/>
                                          </p:val>
                                        </p:tav>
                                      </p:tavLst>
                                    </p:anim>
                                    <p:anim calcmode="lin" valueType="num">
                                      <p:cBhvr>
                                        <p:cTn id="13" dur="400" fill="hold"/>
                                        <p:tgtEl>
                                          <p:spTgt spid="82"/>
                                        </p:tgtEl>
                                        <p:attrNameLst>
                                          <p:attrName>ppt_h</p:attrName>
                                        </p:attrNameLst>
                                      </p:cBhvr>
                                      <p:tavLst>
                                        <p:tav tm="0">
                                          <p:val>
                                            <p:fltVal val="0"/>
                                          </p:val>
                                        </p:tav>
                                        <p:tav tm="100000">
                                          <p:val>
                                            <p:strVal val="#ppt_h"/>
                                          </p:val>
                                        </p:tav>
                                      </p:tavLst>
                                    </p:anim>
                                    <p:animEffect transition="in" filter="fade">
                                      <p:cBhvr>
                                        <p:cTn id="14" dur="400"/>
                                        <p:tgtEl>
                                          <p:spTgt spid="8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83"/>
                                        </p:tgtEl>
                                        <p:attrNameLst>
                                          <p:attrName>style.visibility</p:attrName>
                                        </p:attrNameLst>
                                      </p:cBhvr>
                                      <p:to>
                                        <p:strVal val="visible"/>
                                      </p:to>
                                    </p:set>
                                    <p:anim calcmode="lin" valueType="num">
                                      <p:cBhvr>
                                        <p:cTn id="17" dur="400" fill="hold"/>
                                        <p:tgtEl>
                                          <p:spTgt spid="83"/>
                                        </p:tgtEl>
                                        <p:attrNameLst>
                                          <p:attrName>ppt_w</p:attrName>
                                        </p:attrNameLst>
                                      </p:cBhvr>
                                      <p:tavLst>
                                        <p:tav tm="0">
                                          <p:val>
                                            <p:fltVal val="0"/>
                                          </p:val>
                                        </p:tav>
                                        <p:tav tm="100000">
                                          <p:val>
                                            <p:strVal val="#ppt_w"/>
                                          </p:val>
                                        </p:tav>
                                      </p:tavLst>
                                    </p:anim>
                                    <p:anim calcmode="lin" valueType="num">
                                      <p:cBhvr>
                                        <p:cTn id="18" dur="400" fill="hold"/>
                                        <p:tgtEl>
                                          <p:spTgt spid="83"/>
                                        </p:tgtEl>
                                        <p:attrNameLst>
                                          <p:attrName>ppt_h</p:attrName>
                                        </p:attrNameLst>
                                      </p:cBhvr>
                                      <p:tavLst>
                                        <p:tav tm="0">
                                          <p:val>
                                            <p:fltVal val="0"/>
                                          </p:val>
                                        </p:tav>
                                        <p:tav tm="100000">
                                          <p:val>
                                            <p:strVal val="#ppt_h"/>
                                          </p:val>
                                        </p:tav>
                                      </p:tavLst>
                                    </p:anim>
                                    <p:animEffect transition="in" filter="fade">
                                      <p:cBhvr>
                                        <p:cTn id="19" dur="400"/>
                                        <p:tgtEl>
                                          <p:spTgt spid="83"/>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84"/>
                                        </p:tgtEl>
                                        <p:attrNameLst>
                                          <p:attrName>style.visibility</p:attrName>
                                        </p:attrNameLst>
                                      </p:cBhvr>
                                      <p:to>
                                        <p:strVal val="visible"/>
                                      </p:to>
                                    </p:set>
                                    <p:anim calcmode="lin" valueType="num">
                                      <p:cBhvr>
                                        <p:cTn id="22" dur="400" fill="hold"/>
                                        <p:tgtEl>
                                          <p:spTgt spid="84"/>
                                        </p:tgtEl>
                                        <p:attrNameLst>
                                          <p:attrName>ppt_w</p:attrName>
                                        </p:attrNameLst>
                                      </p:cBhvr>
                                      <p:tavLst>
                                        <p:tav tm="0">
                                          <p:val>
                                            <p:fltVal val="0"/>
                                          </p:val>
                                        </p:tav>
                                        <p:tav tm="100000">
                                          <p:val>
                                            <p:strVal val="#ppt_w"/>
                                          </p:val>
                                        </p:tav>
                                      </p:tavLst>
                                    </p:anim>
                                    <p:anim calcmode="lin" valueType="num">
                                      <p:cBhvr>
                                        <p:cTn id="23" dur="400" fill="hold"/>
                                        <p:tgtEl>
                                          <p:spTgt spid="84"/>
                                        </p:tgtEl>
                                        <p:attrNameLst>
                                          <p:attrName>ppt_h</p:attrName>
                                        </p:attrNameLst>
                                      </p:cBhvr>
                                      <p:tavLst>
                                        <p:tav tm="0">
                                          <p:val>
                                            <p:fltVal val="0"/>
                                          </p:val>
                                        </p:tav>
                                        <p:tav tm="100000">
                                          <p:val>
                                            <p:strVal val="#ppt_h"/>
                                          </p:val>
                                        </p:tav>
                                      </p:tavLst>
                                    </p:anim>
                                    <p:animEffect transition="in" filter="fade">
                                      <p:cBhvr>
                                        <p:cTn id="24" dur="400"/>
                                        <p:tgtEl>
                                          <p:spTgt spid="84"/>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85"/>
                                        </p:tgtEl>
                                        <p:attrNameLst>
                                          <p:attrName>style.visibility</p:attrName>
                                        </p:attrNameLst>
                                      </p:cBhvr>
                                      <p:to>
                                        <p:strVal val="visible"/>
                                      </p:to>
                                    </p:set>
                                    <p:anim calcmode="lin" valueType="num">
                                      <p:cBhvr>
                                        <p:cTn id="27" dur="400" fill="hold"/>
                                        <p:tgtEl>
                                          <p:spTgt spid="85"/>
                                        </p:tgtEl>
                                        <p:attrNameLst>
                                          <p:attrName>ppt_w</p:attrName>
                                        </p:attrNameLst>
                                      </p:cBhvr>
                                      <p:tavLst>
                                        <p:tav tm="0">
                                          <p:val>
                                            <p:fltVal val="0"/>
                                          </p:val>
                                        </p:tav>
                                        <p:tav tm="100000">
                                          <p:val>
                                            <p:strVal val="#ppt_w"/>
                                          </p:val>
                                        </p:tav>
                                      </p:tavLst>
                                    </p:anim>
                                    <p:anim calcmode="lin" valueType="num">
                                      <p:cBhvr>
                                        <p:cTn id="28" dur="400" fill="hold"/>
                                        <p:tgtEl>
                                          <p:spTgt spid="85"/>
                                        </p:tgtEl>
                                        <p:attrNameLst>
                                          <p:attrName>ppt_h</p:attrName>
                                        </p:attrNameLst>
                                      </p:cBhvr>
                                      <p:tavLst>
                                        <p:tav tm="0">
                                          <p:val>
                                            <p:fltVal val="0"/>
                                          </p:val>
                                        </p:tav>
                                        <p:tav tm="100000">
                                          <p:val>
                                            <p:strVal val="#ppt_h"/>
                                          </p:val>
                                        </p:tav>
                                      </p:tavLst>
                                    </p:anim>
                                    <p:animEffect transition="in" filter="fade">
                                      <p:cBhvr>
                                        <p:cTn id="29" dur="400"/>
                                        <p:tgtEl>
                                          <p:spTgt spid="85"/>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86"/>
                                        </p:tgtEl>
                                        <p:attrNameLst>
                                          <p:attrName>style.visibility</p:attrName>
                                        </p:attrNameLst>
                                      </p:cBhvr>
                                      <p:to>
                                        <p:strVal val="visible"/>
                                      </p:to>
                                    </p:set>
                                    <p:anim calcmode="lin" valueType="num">
                                      <p:cBhvr>
                                        <p:cTn id="32" dur="400" fill="hold"/>
                                        <p:tgtEl>
                                          <p:spTgt spid="86"/>
                                        </p:tgtEl>
                                        <p:attrNameLst>
                                          <p:attrName>ppt_w</p:attrName>
                                        </p:attrNameLst>
                                      </p:cBhvr>
                                      <p:tavLst>
                                        <p:tav tm="0">
                                          <p:val>
                                            <p:fltVal val="0"/>
                                          </p:val>
                                        </p:tav>
                                        <p:tav tm="100000">
                                          <p:val>
                                            <p:strVal val="#ppt_w"/>
                                          </p:val>
                                        </p:tav>
                                      </p:tavLst>
                                    </p:anim>
                                    <p:anim calcmode="lin" valueType="num">
                                      <p:cBhvr>
                                        <p:cTn id="33" dur="400" fill="hold"/>
                                        <p:tgtEl>
                                          <p:spTgt spid="86"/>
                                        </p:tgtEl>
                                        <p:attrNameLst>
                                          <p:attrName>ppt_h</p:attrName>
                                        </p:attrNameLst>
                                      </p:cBhvr>
                                      <p:tavLst>
                                        <p:tav tm="0">
                                          <p:val>
                                            <p:fltVal val="0"/>
                                          </p:val>
                                        </p:tav>
                                        <p:tav tm="100000">
                                          <p:val>
                                            <p:strVal val="#ppt_h"/>
                                          </p:val>
                                        </p:tav>
                                      </p:tavLst>
                                    </p:anim>
                                    <p:animEffect transition="in" filter="fade">
                                      <p:cBhvr>
                                        <p:cTn id="34" dur="400"/>
                                        <p:tgtEl>
                                          <p:spTgt spid="86"/>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87"/>
                                        </p:tgtEl>
                                        <p:attrNameLst>
                                          <p:attrName>style.visibility</p:attrName>
                                        </p:attrNameLst>
                                      </p:cBhvr>
                                      <p:to>
                                        <p:strVal val="visible"/>
                                      </p:to>
                                    </p:set>
                                    <p:anim calcmode="lin" valueType="num">
                                      <p:cBhvr>
                                        <p:cTn id="37" dur="400" fill="hold"/>
                                        <p:tgtEl>
                                          <p:spTgt spid="87"/>
                                        </p:tgtEl>
                                        <p:attrNameLst>
                                          <p:attrName>ppt_w</p:attrName>
                                        </p:attrNameLst>
                                      </p:cBhvr>
                                      <p:tavLst>
                                        <p:tav tm="0">
                                          <p:val>
                                            <p:fltVal val="0"/>
                                          </p:val>
                                        </p:tav>
                                        <p:tav tm="100000">
                                          <p:val>
                                            <p:strVal val="#ppt_w"/>
                                          </p:val>
                                        </p:tav>
                                      </p:tavLst>
                                    </p:anim>
                                    <p:anim calcmode="lin" valueType="num">
                                      <p:cBhvr>
                                        <p:cTn id="38" dur="400" fill="hold"/>
                                        <p:tgtEl>
                                          <p:spTgt spid="87"/>
                                        </p:tgtEl>
                                        <p:attrNameLst>
                                          <p:attrName>ppt_h</p:attrName>
                                        </p:attrNameLst>
                                      </p:cBhvr>
                                      <p:tavLst>
                                        <p:tav tm="0">
                                          <p:val>
                                            <p:fltVal val="0"/>
                                          </p:val>
                                        </p:tav>
                                        <p:tav tm="100000">
                                          <p:val>
                                            <p:strVal val="#ppt_h"/>
                                          </p:val>
                                        </p:tav>
                                      </p:tavLst>
                                    </p:anim>
                                    <p:animEffect transition="in" filter="fade">
                                      <p:cBhvr>
                                        <p:cTn id="39" dur="400"/>
                                        <p:tgtEl>
                                          <p:spTgt spid="87"/>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88"/>
                                        </p:tgtEl>
                                        <p:attrNameLst>
                                          <p:attrName>style.visibility</p:attrName>
                                        </p:attrNameLst>
                                      </p:cBhvr>
                                      <p:to>
                                        <p:strVal val="visible"/>
                                      </p:to>
                                    </p:set>
                                    <p:anim calcmode="lin" valueType="num">
                                      <p:cBhvr>
                                        <p:cTn id="42" dur="400" fill="hold"/>
                                        <p:tgtEl>
                                          <p:spTgt spid="88"/>
                                        </p:tgtEl>
                                        <p:attrNameLst>
                                          <p:attrName>ppt_w</p:attrName>
                                        </p:attrNameLst>
                                      </p:cBhvr>
                                      <p:tavLst>
                                        <p:tav tm="0">
                                          <p:val>
                                            <p:fltVal val="0"/>
                                          </p:val>
                                        </p:tav>
                                        <p:tav tm="100000">
                                          <p:val>
                                            <p:strVal val="#ppt_w"/>
                                          </p:val>
                                        </p:tav>
                                      </p:tavLst>
                                    </p:anim>
                                    <p:anim calcmode="lin" valueType="num">
                                      <p:cBhvr>
                                        <p:cTn id="43" dur="400" fill="hold"/>
                                        <p:tgtEl>
                                          <p:spTgt spid="88"/>
                                        </p:tgtEl>
                                        <p:attrNameLst>
                                          <p:attrName>ppt_h</p:attrName>
                                        </p:attrNameLst>
                                      </p:cBhvr>
                                      <p:tavLst>
                                        <p:tav tm="0">
                                          <p:val>
                                            <p:fltVal val="0"/>
                                          </p:val>
                                        </p:tav>
                                        <p:tav tm="100000">
                                          <p:val>
                                            <p:strVal val="#ppt_h"/>
                                          </p:val>
                                        </p:tav>
                                      </p:tavLst>
                                    </p:anim>
                                    <p:animEffect transition="in" filter="fade">
                                      <p:cBhvr>
                                        <p:cTn id="44" dur="400"/>
                                        <p:tgtEl>
                                          <p:spTgt spid="88"/>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89"/>
                                        </p:tgtEl>
                                        <p:attrNameLst>
                                          <p:attrName>style.visibility</p:attrName>
                                        </p:attrNameLst>
                                      </p:cBhvr>
                                      <p:to>
                                        <p:strVal val="visible"/>
                                      </p:to>
                                    </p:set>
                                    <p:anim calcmode="lin" valueType="num">
                                      <p:cBhvr>
                                        <p:cTn id="47" dur="400" fill="hold"/>
                                        <p:tgtEl>
                                          <p:spTgt spid="89"/>
                                        </p:tgtEl>
                                        <p:attrNameLst>
                                          <p:attrName>ppt_w</p:attrName>
                                        </p:attrNameLst>
                                      </p:cBhvr>
                                      <p:tavLst>
                                        <p:tav tm="0">
                                          <p:val>
                                            <p:fltVal val="0"/>
                                          </p:val>
                                        </p:tav>
                                        <p:tav tm="100000">
                                          <p:val>
                                            <p:strVal val="#ppt_w"/>
                                          </p:val>
                                        </p:tav>
                                      </p:tavLst>
                                    </p:anim>
                                    <p:anim calcmode="lin" valueType="num">
                                      <p:cBhvr>
                                        <p:cTn id="48" dur="400" fill="hold"/>
                                        <p:tgtEl>
                                          <p:spTgt spid="89"/>
                                        </p:tgtEl>
                                        <p:attrNameLst>
                                          <p:attrName>ppt_h</p:attrName>
                                        </p:attrNameLst>
                                      </p:cBhvr>
                                      <p:tavLst>
                                        <p:tav tm="0">
                                          <p:val>
                                            <p:fltVal val="0"/>
                                          </p:val>
                                        </p:tav>
                                        <p:tav tm="100000">
                                          <p:val>
                                            <p:strVal val="#ppt_h"/>
                                          </p:val>
                                        </p:tav>
                                      </p:tavLst>
                                    </p:anim>
                                    <p:animEffect transition="in" filter="fade">
                                      <p:cBhvr>
                                        <p:cTn id="49" dur="400"/>
                                        <p:tgtEl>
                                          <p:spTgt spid="89"/>
                                        </p:tgtEl>
                                      </p:cBhvr>
                                    </p:animEffect>
                                  </p:childTnLst>
                                </p:cTn>
                              </p:par>
                              <p:par>
                                <p:cTn id="50" presetID="53" presetClass="entr" presetSubtype="16" fill="hold" nodeType="with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p:cTn id="52" dur="400" fill="hold"/>
                                        <p:tgtEl>
                                          <p:spTgt spid="12"/>
                                        </p:tgtEl>
                                        <p:attrNameLst>
                                          <p:attrName>ppt_w</p:attrName>
                                        </p:attrNameLst>
                                      </p:cBhvr>
                                      <p:tavLst>
                                        <p:tav tm="0">
                                          <p:val>
                                            <p:fltVal val="0"/>
                                          </p:val>
                                        </p:tav>
                                        <p:tav tm="100000">
                                          <p:val>
                                            <p:strVal val="#ppt_w"/>
                                          </p:val>
                                        </p:tav>
                                      </p:tavLst>
                                    </p:anim>
                                    <p:anim calcmode="lin" valueType="num">
                                      <p:cBhvr>
                                        <p:cTn id="53" dur="400" fill="hold"/>
                                        <p:tgtEl>
                                          <p:spTgt spid="12"/>
                                        </p:tgtEl>
                                        <p:attrNameLst>
                                          <p:attrName>ppt_h</p:attrName>
                                        </p:attrNameLst>
                                      </p:cBhvr>
                                      <p:tavLst>
                                        <p:tav tm="0">
                                          <p:val>
                                            <p:fltVal val="0"/>
                                          </p:val>
                                        </p:tav>
                                        <p:tav tm="100000">
                                          <p:val>
                                            <p:strVal val="#ppt_h"/>
                                          </p:val>
                                        </p:tav>
                                      </p:tavLst>
                                    </p:anim>
                                    <p:animEffect transition="in" filter="fade">
                                      <p:cBhvr>
                                        <p:cTn id="54" dur="400"/>
                                        <p:tgtEl>
                                          <p:spTgt spid="12"/>
                                        </p:tgtEl>
                                      </p:cBhvr>
                                    </p:animEffect>
                                  </p:childTnLst>
                                </p:cTn>
                              </p:par>
                              <p:par>
                                <p:cTn id="55" presetID="53" presetClass="entr" presetSubtype="16" fill="hold" nodeType="withEffect">
                                  <p:stCondLst>
                                    <p:cond delay="0"/>
                                  </p:stCondLst>
                                  <p:childTnLst>
                                    <p:set>
                                      <p:cBhvr>
                                        <p:cTn id="56" dur="1" fill="hold">
                                          <p:stCondLst>
                                            <p:cond delay="0"/>
                                          </p:stCondLst>
                                        </p:cTn>
                                        <p:tgtEl>
                                          <p:spTgt spid="91"/>
                                        </p:tgtEl>
                                        <p:attrNameLst>
                                          <p:attrName>style.visibility</p:attrName>
                                        </p:attrNameLst>
                                      </p:cBhvr>
                                      <p:to>
                                        <p:strVal val="visible"/>
                                      </p:to>
                                    </p:set>
                                    <p:anim calcmode="lin" valueType="num">
                                      <p:cBhvr>
                                        <p:cTn id="57" dur="400" fill="hold"/>
                                        <p:tgtEl>
                                          <p:spTgt spid="91"/>
                                        </p:tgtEl>
                                        <p:attrNameLst>
                                          <p:attrName>ppt_w</p:attrName>
                                        </p:attrNameLst>
                                      </p:cBhvr>
                                      <p:tavLst>
                                        <p:tav tm="0">
                                          <p:val>
                                            <p:fltVal val="0"/>
                                          </p:val>
                                        </p:tav>
                                        <p:tav tm="100000">
                                          <p:val>
                                            <p:strVal val="#ppt_w"/>
                                          </p:val>
                                        </p:tav>
                                      </p:tavLst>
                                    </p:anim>
                                    <p:anim calcmode="lin" valueType="num">
                                      <p:cBhvr>
                                        <p:cTn id="58" dur="400" fill="hold"/>
                                        <p:tgtEl>
                                          <p:spTgt spid="91"/>
                                        </p:tgtEl>
                                        <p:attrNameLst>
                                          <p:attrName>ppt_h</p:attrName>
                                        </p:attrNameLst>
                                      </p:cBhvr>
                                      <p:tavLst>
                                        <p:tav tm="0">
                                          <p:val>
                                            <p:fltVal val="0"/>
                                          </p:val>
                                        </p:tav>
                                        <p:tav tm="100000">
                                          <p:val>
                                            <p:strVal val="#ppt_h"/>
                                          </p:val>
                                        </p:tav>
                                      </p:tavLst>
                                    </p:anim>
                                    <p:animEffect transition="in" filter="fade">
                                      <p:cBhvr>
                                        <p:cTn id="59" dur="400"/>
                                        <p:tgtEl>
                                          <p:spTgt spid="91"/>
                                        </p:tgtEl>
                                      </p:cBhvr>
                                    </p:animEffect>
                                  </p:childTnLst>
                                </p:cTn>
                              </p:par>
                              <p:par>
                                <p:cTn id="60" presetID="53" presetClass="entr" presetSubtype="16" fill="hold" nodeType="withEffect">
                                  <p:stCondLst>
                                    <p:cond delay="0"/>
                                  </p:stCondLst>
                                  <p:childTnLst>
                                    <p:set>
                                      <p:cBhvr>
                                        <p:cTn id="61" dur="1" fill="hold">
                                          <p:stCondLst>
                                            <p:cond delay="0"/>
                                          </p:stCondLst>
                                        </p:cTn>
                                        <p:tgtEl>
                                          <p:spTgt spid="92"/>
                                        </p:tgtEl>
                                        <p:attrNameLst>
                                          <p:attrName>style.visibility</p:attrName>
                                        </p:attrNameLst>
                                      </p:cBhvr>
                                      <p:to>
                                        <p:strVal val="visible"/>
                                      </p:to>
                                    </p:set>
                                    <p:anim calcmode="lin" valueType="num">
                                      <p:cBhvr>
                                        <p:cTn id="62" dur="400" fill="hold"/>
                                        <p:tgtEl>
                                          <p:spTgt spid="92"/>
                                        </p:tgtEl>
                                        <p:attrNameLst>
                                          <p:attrName>ppt_w</p:attrName>
                                        </p:attrNameLst>
                                      </p:cBhvr>
                                      <p:tavLst>
                                        <p:tav tm="0">
                                          <p:val>
                                            <p:fltVal val="0"/>
                                          </p:val>
                                        </p:tav>
                                        <p:tav tm="100000">
                                          <p:val>
                                            <p:strVal val="#ppt_w"/>
                                          </p:val>
                                        </p:tav>
                                      </p:tavLst>
                                    </p:anim>
                                    <p:anim calcmode="lin" valueType="num">
                                      <p:cBhvr>
                                        <p:cTn id="63" dur="400" fill="hold"/>
                                        <p:tgtEl>
                                          <p:spTgt spid="92"/>
                                        </p:tgtEl>
                                        <p:attrNameLst>
                                          <p:attrName>ppt_h</p:attrName>
                                        </p:attrNameLst>
                                      </p:cBhvr>
                                      <p:tavLst>
                                        <p:tav tm="0">
                                          <p:val>
                                            <p:fltVal val="0"/>
                                          </p:val>
                                        </p:tav>
                                        <p:tav tm="100000">
                                          <p:val>
                                            <p:strVal val="#ppt_h"/>
                                          </p:val>
                                        </p:tav>
                                      </p:tavLst>
                                    </p:anim>
                                    <p:animEffect transition="in" filter="fade">
                                      <p:cBhvr>
                                        <p:cTn id="64" dur="400"/>
                                        <p:tgtEl>
                                          <p:spTgt spid="92"/>
                                        </p:tgtEl>
                                      </p:cBhvr>
                                    </p:animEffect>
                                  </p:childTnLst>
                                </p:cTn>
                              </p:par>
                              <p:par>
                                <p:cTn id="65" presetID="53" presetClass="entr" presetSubtype="16" fill="hold" nodeType="withEffect">
                                  <p:stCondLst>
                                    <p:cond delay="0"/>
                                  </p:stCondLst>
                                  <p:childTnLst>
                                    <p:set>
                                      <p:cBhvr>
                                        <p:cTn id="66" dur="1" fill="hold">
                                          <p:stCondLst>
                                            <p:cond delay="0"/>
                                          </p:stCondLst>
                                        </p:cTn>
                                        <p:tgtEl>
                                          <p:spTgt spid="93"/>
                                        </p:tgtEl>
                                        <p:attrNameLst>
                                          <p:attrName>style.visibility</p:attrName>
                                        </p:attrNameLst>
                                      </p:cBhvr>
                                      <p:to>
                                        <p:strVal val="visible"/>
                                      </p:to>
                                    </p:set>
                                    <p:anim calcmode="lin" valueType="num">
                                      <p:cBhvr>
                                        <p:cTn id="67" dur="400" fill="hold"/>
                                        <p:tgtEl>
                                          <p:spTgt spid="93"/>
                                        </p:tgtEl>
                                        <p:attrNameLst>
                                          <p:attrName>ppt_w</p:attrName>
                                        </p:attrNameLst>
                                      </p:cBhvr>
                                      <p:tavLst>
                                        <p:tav tm="0">
                                          <p:val>
                                            <p:fltVal val="0"/>
                                          </p:val>
                                        </p:tav>
                                        <p:tav tm="100000">
                                          <p:val>
                                            <p:strVal val="#ppt_w"/>
                                          </p:val>
                                        </p:tav>
                                      </p:tavLst>
                                    </p:anim>
                                    <p:anim calcmode="lin" valueType="num">
                                      <p:cBhvr>
                                        <p:cTn id="68" dur="400" fill="hold"/>
                                        <p:tgtEl>
                                          <p:spTgt spid="93"/>
                                        </p:tgtEl>
                                        <p:attrNameLst>
                                          <p:attrName>ppt_h</p:attrName>
                                        </p:attrNameLst>
                                      </p:cBhvr>
                                      <p:tavLst>
                                        <p:tav tm="0">
                                          <p:val>
                                            <p:fltVal val="0"/>
                                          </p:val>
                                        </p:tav>
                                        <p:tav tm="100000">
                                          <p:val>
                                            <p:strVal val="#ppt_h"/>
                                          </p:val>
                                        </p:tav>
                                      </p:tavLst>
                                    </p:anim>
                                    <p:animEffect transition="in" filter="fade">
                                      <p:cBhvr>
                                        <p:cTn id="69" dur="400"/>
                                        <p:tgtEl>
                                          <p:spTgt spid="93"/>
                                        </p:tgtEl>
                                      </p:cBhvr>
                                    </p:animEffect>
                                  </p:childTnLst>
                                </p:cTn>
                              </p:par>
                              <p:par>
                                <p:cTn id="70" presetID="53" presetClass="entr" presetSubtype="16" fill="hold" nodeType="withEffect">
                                  <p:stCondLst>
                                    <p:cond delay="0"/>
                                  </p:stCondLst>
                                  <p:childTnLst>
                                    <p:set>
                                      <p:cBhvr>
                                        <p:cTn id="71" dur="1" fill="hold">
                                          <p:stCondLst>
                                            <p:cond delay="0"/>
                                          </p:stCondLst>
                                        </p:cTn>
                                        <p:tgtEl>
                                          <p:spTgt spid="94"/>
                                        </p:tgtEl>
                                        <p:attrNameLst>
                                          <p:attrName>style.visibility</p:attrName>
                                        </p:attrNameLst>
                                      </p:cBhvr>
                                      <p:to>
                                        <p:strVal val="visible"/>
                                      </p:to>
                                    </p:set>
                                    <p:anim calcmode="lin" valueType="num">
                                      <p:cBhvr>
                                        <p:cTn id="72" dur="400" fill="hold"/>
                                        <p:tgtEl>
                                          <p:spTgt spid="94"/>
                                        </p:tgtEl>
                                        <p:attrNameLst>
                                          <p:attrName>ppt_w</p:attrName>
                                        </p:attrNameLst>
                                      </p:cBhvr>
                                      <p:tavLst>
                                        <p:tav tm="0">
                                          <p:val>
                                            <p:fltVal val="0"/>
                                          </p:val>
                                        </p:tav>
                                        <p:tav tm="100000">
                                          <p:val>
                                            <p:strVal val="#ppt_w"/>
                                          </p:val>
                                        </p:tav>
                                      </p:tavLst>
                                    </p:anim>
                                    <p:anim calcmode="lin" valueType="num">
                                      <p:cBhvr>
                                        <p:cTn id="73" dur="400" fill="hold"/>
                                        <p:tgtEl>
                                          <p:spTgt spid="94"/>
                                        </p:tgtEl>
                                        <p:attrNameLst>
                                          <p:attrName>ppt_h</p:attrName>
                                        </p:attrNameLst>
                                      </p:cBhvr>
                                      <p:tavLst>
                                        <p:tav tm="0">
                                          <p:val>
                                            <p:fltVal val="0"/>
                                          </p:val>
                                        </p:tav>
                                        <p:tav tm="100000">
                                          <p:val>
                                            <p:strVal val="#ppt_h"/>
                                          </p:val>
                                        </p:tav>
                                      </p:tavLst>
                                    </p:anim>
                                    <p:animEffect transition="in" filter="fade">
                                      <p:cBhvr>
                                        <p:cTn id="74" dur="400"/>
                                        <p:tgtEl>
                                          <p:spTgt spid="94"/>
                                        </p:tgtEl>
                                      </p:cBhvr>
                                    </p:animEffect>
                                  </p:childTnLst>
                                </p:cTn>
                              </p:par>
                              <p:par>
                                <p:cTn id="75" presetID="53" presetClass="entr" presetSubtype="16" fill="hold" nodeType="withEffect">
                                  <p:stCondLst>
                                    <p:cond delay="0"/>
                                  </p:stCondLst>
                                  <p:childTnLst>
                                    <p:set>
                                      <p:cBhvr>
                                        <p:cTn id="76" dur="1" fill="hold">
                                          <p:stCondLst>
                                            <p:cond delay="0"/>
                                          </p:stCondLst>
                                        </p:cTn>
                                        <p:tgtEl>
                                          <p:spTgt spid="95"/>
                                        </p:tgtEl>
                                        <p:attrNameLst>
                                          <p:attrName>style.visibility</p:attrName>
                                        </p:attrNameLst>
                                      </p:cBhvr>
                                      <p:to>
                                        <p:strVal val="visible"/>
                                      </p:to>
                                    </p:set>
                                    <p:anim calcmode="lin" valueType="num">
                                      <p:cBhvr>
                                        <p:cTn id="77" dur="400" fill="hold"/>
                                        <p:tgtEl>
                                          <p:spTgt spid="95"/>
                                        </p:tgtEl>
                                        <p:attrNameLst>
                                          <p:attrName>ppt_w</p:attrName>
                                        </p:attrNameLst>
                                      </p:cBhvr>
                                      <p:tavLst>
                                        <p:tav tm="0">
                                          <p:val>
                                            <p:fltVal val="0"/>
                                          </p:val>
                                        </p:tav>
                                        <p:tav tm="100000">
                                          <p:val>
                                            <p:strVal val="#ppt_w"/>
                                          </p:val>
                                        </p:tav>
                                      </p:tavLst>
                                    </p:anim>
                                    <p:anim calcmode="lin" valueType="num">
                                      <p:cBhvr>
                                        <p:cTn id="78" dur="400" fill="hold"/>
                                        <p:tgtEl>
                                          <p:spTgt spid="95"/>
                                        </p:tgtEl>
                                        <p:attrNameLst>
                                          <p:attrName>ppt_h</p:attrName>
                                        </p:attrNameLst>
                                      </p:cBhvr>
                                      <p:tavLst>
                                        <p:tav tm="0">
                                          <p:val>
                                            <p:fltVal val="0"/>
                                          </p:val>
                                        </p:tav>
                                        <p:tav tm="100000">
                                          <p:val>
                                            <p:strVal val="#ppt_h"/>
                                          </p:val>
                                        </p:tav>
                                      </p:tavLst>
                                    </p:anim>
                                    <p:animEffect transition="in" filter="fade">
                                      <p:cBhvr>
                                        <p:cTn id="79" dur="400"/>
                                        <p:tgtEl>
                                          <p:spTgt spid="95"/>
                                        </p:tgtEl>
                                      </p:cBhvr>
                                    </p:animEffect>
                                  </p:childTnLst>
                                </p:cTn>
                              </p:par>
                              <p:par>
                                <p:cTn id="80" presetID="53" presetClass="entr" presetSubtype="16" fill="hold" nodeType="withEffect">
                                  <p:stCondLst>
                                    <p:cond delay="0"/>
                                  </p:stCondLst>
                                  <p:childTnLst>
                                    <p:set>
                                      <p:cBhvr>
                                        <p:cTn id="81" dur="1" fill="hold">
                                          <p:stCondLst>
                                            <p:cond delay="0"/>
                                          </p:stCondLst>
                                        </p:cTn>
                                        <p:tgtEl>
                                          <p:spTgt spid="96"/>
                                        </p:tgtEl>
                                        <p:attrNameLst>
                                          <p:attrName>style.visibility</p:attrName>
                                        </p:attrNameLst>
                                      </p:cBhvr>
                                      <p:to>
                                        <p:strVal val="visible"/>
                                      </p:to>
                                    </p:set>
                                    <p:anim calcmode="lin" valueType="num">
                                      <p:cBhvr>
                                        <p:cTn id="82" dur="400" fill="hold"/>
                                        <p:tgtEl>
                                          <p:spTgt spid="96"/>
                                        </p:tgtEl>
                                        <p:attrNameLst>
                                          <p:attrName>ppt_w</p:attrName>
                                        </p:attrNameLst>
                                      </p:cBhvr>
                                      <p:tavLst>
                                        <p:tav tm="0">
                                          <p:val>
                                            <p:fltVal val="0"/>
                                          </p:val>
                                        </p:tav>
                                        <p:tav tm="100000">
                                          <p:val>
                                            <p:strVal val="#ppt_w"/>
                                          </p:val>
                                        </p:tav>
                                      </p:tavLst>
                                    </p:anim>
                                    <p:anim calcmode="lin" valueType="num">
                                      <p:cBhvr>
                                        <p:cTn id="83" dur="400" fill="hold"/>
                                        <p:tgtEl>
                                          <p:spTgt spid="96"/>
                                        </p:tgtEl>
                                        <p:attrNameLst>
                                          <p:attrName>ppt_h</p:attrName>
                                        </p:attrNameLst>
                                      </p:cBhvr>
                                      <p:tavLst>
                                        <p:tav tm="0">
                                          <p:val>
                                            <p:fltVal val="0"/>
                                          </p:val>
                                        </p:tav>
                                        <p:tav tm="100000">
                                          <p:val>
                                            <p:strVal val="#ppt_h"/>
                                          </p:val>
                                        </p:tav>
                                      </p:tavLst>
                                    </p:anim>
                                    <p:animEffect transition="in" filter="fade">
                                      <p:cBhvr>
                                        <p:cTn id="84" dur="400"/>
                                        <p:tgtEl>
                                          <p:spTgt spid="96"/>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97"/>
                                        </p:tgtEl>
                                        <p:attrNameLst>
                                          <p:attrName>style.visibility</p:attrName>
                                        </p:attrNameLst>
                                      </p:cBhvr>
                                      <p:to>
                                        <p:strVal val="visible"/>
                                      </p:to>
                                    </p:set>
                                    <p:anim calcmode="lin" valueType="num">
                                      <p:cBhvr>
                                        <p:cTn id="87" dur="400" fill="hold"/>
                                        <p:tgtEl>
                                          <p:spTgt spid="97"/>
                                        </p:tgtEl>
                                        <p:attrNameLst>
                                          <p:attrName>ppt_w</p:attrName>
                                        </p:attrNameLst>
                                      </p:cBhvr>
                                      <p:tavLst>
                                        <p:tav tm="0">
                                          <p:val>
                                            <p:fltVal val="0"/>
                                          </p:val>
                                        </p:tav>
                                        <p:tav tm="100000">
                                          <p:val>
                                            <p:strVal val="#ppt_w"/>
                                          </p:val>
                                        </p:tav>
                                      </p:tavLst>
                                    </p:anim>
                                    <p:anim calcmode="lin" valueType="num">
                                      <p:cBhvr>
                                        <p:cTn id="88" dur="400" fill="hold"/>
                                        <p:tgtEl>
                                          <p:spTgt spid="97"/>
                                        </p:tgtEl>
                                        <p:attrNameLst>
                                          <p:attrName>ppt_h</p:attrName>
                                        </p:attrNameLst>
                                      </p:cBhvr>
                                      <p:tavLst>
                                        <p:tav tm="0">
                                          <p:val>
                                            <p:fltVal val="0"/>
                                          </p:val>
                                        </p:tav>
                                        <p:tav tm="100000">
                                          <p:val>
                                            <p:strVal val="#ppt_h"/>
                                          </p:val>
                                        </p:tav>
                                      </p:tavLst>
                                    </p:anim>
                                    <p:animEffect transition="in" filter="fade">
                                      <p:cBhvr>
                                        <p:cTn id="89" dur="400"/>
                                        <p:tgtEl>
                                          <p:spTgt spid="97"/>
                                        </p:tgtEl>
                                      </p:cBhvr>
                                    </p:animEffect>
                                  </p:childTnLst>
                                </p:cTn>
                              </p:par>
                            </p:childTnLst>
                          </p:cTn>
                        </p:par>
                      </p:childTnLst>
                    </p:cTn>
                  </p:par>
                  <p:par>
                    <p:cTn id="90" fill="hold">
                      <p:stCondLst>
                        <p:cond delay="indefinite"/>
                      </p:stCondLst>
                      <p:childTnLst>
                        <p:par>
                          <p:cTn id="91" fill="hold">
                            <p:stCondLst>
                              <p:cond delay="0"/>
                            </p:stCondLst>
                            <p:childTnLst>
                              <p:par>
                                <p:cTn id="92" presetID="53" presetClass="entr" presetSubtype="16" fill="hold" nodeType="clickEffect">
                                  <p:stCondLst>
                                    <p:cond delay="0"/>
                                  </p:stCondLst>
                                  <p:childTnLst>
                                    <p:set>
                                      <p:cBhvr>
                                        <p:cTn id="93" dur="1" fill="hold">
                                          <p:stCondLst>
                                            <p:cond delay="0"/>
                                          </p:stCondLst>
                                        </p:cTn>
                                        <p:tgtEl>
                                          <p:spTgt spid="26"/>
                                        </p:tgtEl>
                                        <p:attrNameLst>
                                          <p:attrName>style.visibility</p:attrName>
                                        </p:attrNameLst>
                                      </p:cBhvr>
                                      <p:to>
                                        <p:strVal val="visible"/>
                                      </p:to>
                                    </p:set>
                                    <p:anim calcmode="lin" valueType="num">
                                      <p:cBhvr>
                                        <p:cTn id="94" dur="400" fill="hold"/>
                                        <p:tgtEl>
                                          <p:spTgt spid="26"/>
                                        </p:tgtEl>
                                        <p:attrNameLst>
                                          <p:attrName>ppt_w</p:attrName>
                                        </p:attrNameLst>
                                      </p:cBhvr>
                                      <p:tavLst>
                                        <p:tav tm="0">
                                          <p:val>
                                            <p:fltVal val="0"/>
                                          </p:val>
                                        </p:tav>
                                        <p:tav tm="100000">
                                          <p:val>
                                            <p:strVal val="#ppt_w"/>
                                          </p:val>
                                        </p:tav>
                                      </p:tavLst>
                                    </p:anim>
                                    <p:anim calcmode="lin" valueType="num">
                                      <p:cBhvr>
                                        <p:cTn id="95" dur="400" fill="hold"/>
                                        <p:tgtEl>
                                          <p:spTgt spid="26"/>
                                        </p:tgtEl>
                                        <p:attrNameLst>
                                          <p:attrName>ppt_h</p:attrName>
                                        </p:attrNameLst>
                                      </p:cBhvr>
                                      <p:tavLst>
                                        <p:tav tm="0">
                                          <p:val>
                                            <p:fltVal val="0"/>
                                          </p:val>
                                        </p:tav>
                                        <p:tav tm="100000">
                                          <p:val>
                                            <p:strVal val="#ppt_h"/>
                                          </p:val>
                                        </p:tav>
                                      </p:tavLst>
                                    </p:anim>
                                    <p:animEffect transition="in" filter="fade">
                                      <p:cBhvr>
                                        <p:cTn id="96" dur="400"/>
                                        <p:tgtEl>
                                          <p:spTgt spid="26"/>
                                        </p:tgtEl>
                                      </p:cBhvr>
                                    </p:animEffect>
                                  </p:childTnLst>
                                </p:cTn>
                              </p:par>
                              <p:par>
                                <p:cTn id="97" presetID="53" presetClass="entr" presetSubtype="16" fill="hold" grpId="0" nodeType="withEffect">
                                  <p:stCondLst>
                                    <p:cond delay="0"/>
                                  </p:stCondLst>
                                  <p:childTnLst>
                                    <p:set>
                                      <p:cBhvr>
                                        <p:cTn id="98" dur="1" fill="hold">
                                          <p:stCondLst>
                                            <p:cond delay="0"/>
                                          </p:stCondLst>
                                        </p:cTn>
                                        <p:tgtEl>
                                          <p:spTgt spid="37"/>
                                        </p:tgtEl>
                                        <p:attrNameLst>
                                          <p:attrName>style.visibility</p:attrName>
                                        </p:attrNameLst>
                                      </p:cBhvr>
                                      <p:to>
                                        <p:strVal val="visible"/>
                                      </p:to>
                                    </p:set>
                                    <p:anim calcmode="lin" valueType="num">
                                      <p:cBhvr>
                                        <p:cTn id="99" dur="400" fill="hold"/>
                                        <p:tgtEl>
                                          <p:spTgt spid="37"/>
                                        </p:tgtEl>
                                        <p:attrNameLst>
                                          <p:attrName>ppt_w</p:attrName>
                                        </p:attrNameLst>
                                      </p:cBhvr>
                                      <p:tavLst>
                                        <p:tav tm="0">
                                          <p:val>
                                            <p:fltVal val="0"/>
                                          </p:val>
                                        </p:tav>
                                        <p:tav tm="100000">
                                          <p:val>
                                            <p:strVal val="#ppt_w"/>
                                          </p:val>
                                        </p:tav>
                                      </p:tavLst>
                                    </p:anim>
                                    <p:anim calcmode="lin" valueType="num">
                                      <p:cBhvr>
                                        <p:cTn id="100" dur="400" fill="hold"/>
                                        <p:tgtEl>
                                          <p:spTgt spid="37"/>
                                        </p:tgtEl>
                                        <p:attrNameLst>
                                          <p:attrName>ppt_h</p:attrName>
                                        </p:attrNameLst>
                                      </p:cBhvr>
                                      <p:tavLst>
                                        <p:tav tm="0">
                                          <p:val>
                                            <p:fltVal val="0"/>
                                          </p:val>
                                        </p:tav>
                                        <p:tav tm="100000">
                                          <p:val>
                                            <p:strVal val="#ppt_h"/>
                                          </p:val>
                                        </p:tav>
                                      </p:tavLst>
                                    </p:anim>
                                    <p:animEffect transition="in" filter="fade">
                                      <p:cBhvr>
                                        <p:cTn id="101" dur="400"/>
                                        <p:tgtEl>
                                          <p:spTgt spid="37"/>
                                        </p:tgtEl>
                                      </p:cBhvr>
                                    </p:animEffect>
                                  </p:childTnLst>
                                </p:cTn>
                              </p:par>
                              <p:par>
                                <p:cTn id="102" presetID="53" presetClass="entr" presetSubtype="16" fill="hold" grpId="0" nodeType="withEffect">
                                  <p:stCondLst>
                                    <p:cond delay="0"/>
                                  </p:stCondLst>
                                  <p:childTnLst>
                                    <p:set>
                                      <p:cBhvr>
                                        <p:cTn id="103" dur="1" fill="hold">
                                          <p:stCondLst>
                                            <p:cond delay="0"/>
                                          </p:stCondLst>
                                        </p:cTn>
                                        <p:tgtEl>
                                          <p:spTgt spid="38"/>
                                        </p:tgtEl>
                                        <p:attrNameLst>
                                          <p:attrName>style.visibility</p:attrName>
                                        </p:attrNameLst>
                                      </p:cBhvr>
                                      <p:to>
                                        <p:strVal val="visible"/>
                                      </p:to>
                                    </p:set>
                                    <p:anim calcmode="lin" valueType="num">
                                      <p:cBhvr>
                                        <p:cTn id="104" dur="400" fill="hold"/>
                                        <p:tgtEl>
                                          <p:spTgt spid="38"/>
                                        </p:tgtEl>
                                        <p:attrNameLst>
                                          <p:attrName>ppt_w</p:attrName>
                                        </p:attrNameLst>
                                      </p:cBhvr>
                                      <p:tavLst>
                                        <p:tav tm="0">
                                          <p:val>
                                            <p:fltVal val="0"/>
                                          </p:val>
                                        </p:tav>
                                        <p:tav tm="100000">
                                          <p:val>
                                            <p:strVal val="#ppt_w"/>
                                          </p:val>
                                        </p:tav>
                                      </p:tavLst>
                                    </p:anim>
                                    <p:anim calcmode="lin" valueType="num">
                                      <p:cBhvr>
                                        <p:cTn id="105" dur="400" fill="hold"/>
                                        <p:tgtEl>
                                          <p:spTgt spid="38"/>
                                        </p:tgtEl>
                                        <p:attrNameLst>
                                          <p:attrName>ppt_h</p:attrName>
                                        </p:attrNameLst>
                                      </p:cBhvr>
                                      <p:tavLst>
                                        <p:tav tm="0">
                                          <p:val>
                                            <p:fltVal val="0"/>
                                          </p:val>
                                        </p:tav>
                                        <p:tav tm="100000">
                                          <p:val>
                                            <p:strVal val="#ppt_h"/>
                                          </p:val>
                                        </p:tav>
                                      </p:tavLst>
                                    </p:anim>
                                    <p:animEffect transition="in" filter="fade">
                                      <p:cBhvr>
                                        <p:cTn id="106" dur="400"/>
                                        <p:tgtEl>
                                          <p:spTgt spid="38"/>
                                        </p:tgtEl>
                                      </p:cBhvr>
                                    </p:animEffect>
                                  </p:childTnLst>
                                </p:cTn>
                              </p:par>
                              <p:par>
                                <p:cTn id="107" presetID="53" presetClass="entr" presetSubtype="16" fill="hold" nodeType="withEffect">
                                  <p:stCondLst>
                                    <p:cond delay="0"/>
                                  </p:stCondLst>
                                  <p:childTnLst>
                                    <p:set>
                                      <p:cBhvr>
                                        <p:cTn id="108" dur="1" fill="hold">
                                          <p:stCondLst>
                                            <p:cond delay="0"/>
                                          </p:stCondLst>
                                        </p:cTn>
                                        <p:tgtEl>
                                          <p:spTgt spid="28"/>
                                        </p:tgtEl>
                                        <p:attrNameLst>
                                          <p:attrName>style.visibility</p:attrName>
                                        </p:attrNameLst>
                                      </p:cBhvr>
                                      <p:to>
                                        <p:strVal val="visible"/>
                                      </p:to>
                                    </p:set>
                                    <p:anim calcmode="lin" valueType="num">
                                      <p:cBhvr>
                                        <p:cTn id="109" dur="400" fill="hold"/>
                                        <p:tgtEl>
                                          <p:spTgt spid="28"/>
                                        </p:tgtEl>
                                        <p:attrNameLst>
                                          <p:attrName>ppt_w</p:attrName>
                                        </p:attrNameLst>
                                      </p:cBhvr>
                                      <p:tavLst>
                                        <p:tav tm="0">
                                          <p:val>
                                            <p:fltVal val="0"/>
                                          </p:val>
                                        </p:tav>
                                        <p:tav tm="100000">
                                          <p:val>
                                            <p:strVal val="#ppt_w"/>
                                          </p:val>
                                        </p:tav>
                                      </p:tavLst>
                                    </p:anim>
                                    <p:anim calcmode="lin" valueType="num">
                                      <p:cBhvr>
                                        <p:cTn id="110" dur="400" fill="hold"/>
                                        <p:tgtEl>
                                          <p:spTgt spid="28"/>
                                        </p:tgtEl>
                                        <p:attrNameLst>
                                          <p:attrName>ppt_h</p:attrName>
                                        </p:attrNameLst>
                                      </p:cBhvr>
                                      <p:tavLst>
                                        <p:tav tm="0">
                                          <p:val>
                                            <p:fltVal val="0"/>
                                          </p:val>
                                        </p:tav>
                                        <p:tav tm="100000">
                                          <p:val>
                                            <p:strVal val="#ppt_h"/>
                                          </p:val>
                                        </p:tav>
                                      </p:tavLst>
                                    </p:anim>
                                    <p:animEffect transition="in" filter="fade">
                                      <p:cBhvr>
                                        <p:cTn id="111" dur="400"/>
                                        <p:tgtEl>
                                          <p:spTgt spid="28"/>
                                        </p:tgtEl>
                                      </p:cBhvr>
                                    </p:animEffect>
                                  </p:childTnLst>
                                </p:cTn>
                              </p:par>
                              <p:par>
                                <p:cTn id="112" presetID="53" presetClass="entr" presetSubtype="16" fill="hold" grpId="0" nodeType="withEffect">
                                  <p:stCondLst>
                                    <p:cond delay="0"/>
                                  </p:stCondLst>
                                  <p:childTnLst>
                                    <p:set>
                                      <p:cBhvr>
                                        <p:cTn id="113" dur="1" fill="hold">
                                          <p:stCondLst>
                                            <p:cond delay="0"/>
                                          </p:stCondLst>
                                        </p:cTn>
                                        <p:tgtEl>
                                          <p:spTgt spid="34"/>
                                        </p:tgtEl>
                                        <p:attrNameLst>
                                          <p:attrName>style.visibility</p:attrName>
                                        </p:attrNameLst>
                                      </p:cBhvr>
                                      <p:to>
                                        <p:strVal val="visible"/>
                                      </p:to>
                                    </p:set>
                                    <p:anim calcmode="lin" valueType="num">
                                      <p:cBhvr>
                                        <p:cTn id="114" dur="400" fill="hold"/>
                                        <p:tgtEl>
                                          <p:spTgt spid="34"/>
                                        </p:tgtEl>
                                        <p:attrNameLst>
                                          <p:attrName>ppt_w</p:attrName>
                                        </p:attrNameLst>
                                      </p:cBhvr>
                                      <p:tavLst>
                                        <p:tav tm="0">
                                          <p:val>
                                            <p:fltVal val="0"/>
                                          </p:val>
                                        </p:tav>
                                        <p:tav tm="100000">
                                          <p:val>
                                            <p:strVal val="#ppt_w"/>
                                          </p:val>
                                        </p:tav>
                                      </p:tavLst>
                                    </p:anim>
                                    <p:anim calcmode="lin" valueType="num">
                                      <p:cBhvr>
                                        <p:cTn id="115" dur="400" fill="hold"/>
                                        <p:tgtEl>
                                          <p:spTgt spid="34"/>
                                        </p:tgtEl>
                                        <p:attrNameLst>
                                          <p:attrName>ppt_h</p:attrName>
                                        </p:attrNameLst>
                                      </p:cBhvr>
                                      <p:tavLst>
                                        <p:tav tm="0">
                                          <p:val>
                                            <p:fltVal val="0"/>
                                          </p:val>
                                        </p:tav>
                                        <p:tav tm="100000">
                                          <p:val>
                                            <p:strVal val="#ppt_h"/>
                                          </p:val>
                                        </p:tav>
                                      </p:tavLst>
                                    </p:anim>
                                    <p:animEffect transition="in" filter="fade">
                                      <p:cBhvr>
                                        <p:cTn id="116" dur="400"/>
                                        <p:tgtEl>
                                          <p:spTgt spid="34"/>
                                        </p:tgtEl>
                                      </p:cBhvr>
                                    </p:animEffect>
                                  </p:childTnLst>
                                </p:cTn>
                              </p:par>
                              <p:par>
                                <p:cTn id="117" presetID="53" presetClass="entr" presetSubtype="16" fill="hold" nodeType="withEffect">
                                  <p:stCondLst>
                                    <p:cond delay="0"/>
                                  </p:stCondLst>
                                  <p:childTnLst>
                                    <p:set>
                                      <p:cBhvr>
                                        <p:cTn id="118" dur="1" fill="hold">
                                          <p:stCondLst>
                                            <p:cond delay="0"/>
                                          </p:stCondLst>
                                        </p:cTn>
                                        <p:tgtEl>
                                          <p:spTgt spid="2"/>
                                        </p:tgtEl>
                                        <p:attrNameLst>
                                          <p:attrName>style.visibility</p:attrName>
                                        </p:attrNameLst>
                                      </p:cBhvr>
                                      <p:to>
                                        <p:strVal val="visible"/>
                                      </p:to>
                                    </p:set>
                                    <p:anim calcmode="lin" valueType="num">
                                      <p:cBhvr>
                                        <p:cTn id="119" dur="400" fill="hold"/>
                                        <p:tgtEl>
                                          <p:spTgt spid="2"/>
                                        </p:tgtEl>
                                        <p:attrNameLst>
                                          <p:attrName>ppt_w</p:attrName>
                                        </p:attrNameLst>
                                      </p:cBhvr>
                                      <p:tavLst>
                                        <p:tav tm="0">
                                          <p:val>
                                            <p:fltVal val="0"/>
                                          </p:val>
                                        </p:tav>
                                        <p:tav tm="100000">
                                          <p:val>
                                            <p:strVal val="#ppt_w"/>
                                          </p:val>
                                        </p:tav>
                                      </p:tavLst>
                                    </p:anim>
                                    <p:anim calcmode="lin" valueType="num">
                                      <p:cBhvr>
                                        <p:cTn id="120" dur="400" fill="hold"/>
                                        <p:tgtEl>
                                          <p:spTgt spid="2"/>
                                        </p:tgtEl>
                                        <p:attrNameLst>
                                          <p:attrName>ppt_h</p:attrName>
                                        </p:attrNameLst>
                                      </p:cBhvr>
                                      <p:tavLst>
                                        <p:tav tm="0">
                                          <p:val>
                                            <p:fltVal val="0"/>
                                          </p:val>
                                        </p:tav>
                                        <p:tav tm="100000">
                                          <p:val>
                                            <p:strVal val="#ppt_h"/>
                                          </p:val>
                                        </p:tav>
                                      </p:tavLst>
                                    </p:anim>
                                    <p:animEffect transition="in" filter="fade">
                                      <p:cBhvr>
                                        <p:cTn id="121" dur="400"/>
                                        <p:tgtEl>
                                          <p:spTgt spid="2"/>
                                        </p:tgtEl>
                                      </p:cBhvr>
                                    </p:animEffect>
                                  </p:childTnLst>
                                </p:cTn>
                              </p:par>
                              <p:par>
                                <p:cTn id="122" presetID="53" presetClass="entr" presetSubtype="16" fill="hold" grpId="0" nodeType="withEffect">
                                  <p:stCondLst>
                                    <p:cond delay="0"/>
                                  </p:stCondLst>
                                  <p:childTnLst>
                                    <p:set>
                                      <p:cBhvr>
                                        <p:cTn id="123" dur="1" fill="hold">
                                          <p:stCondLst>
                                            <p:cond delay="0"/>
                                          </p:stCondLst>
                                        </p:cTn>
                                        <p:tgtEl>
                                          <p:spTgt spid="36"/>
                                        </p:tgtEl>
                                        <p:attrNameLst>
                                          <p:attrName>style.visibility</p:attrName>
                                        </p:attrNameLst>
                                      </p:cBhvr>
                                      <p:to>
                                        <p:strVal val="visible"/>
                                      </p:to>
                                    </p:set>
                                    <p:anim calcmode="lin" valueType="num">
                                      <p:cBhvr>
                                        <p:cTn id="124" dur="400" fill="hold"/>
                                        <p:tgtEl>
                                          <p:spTgt spid="36"/>
                                        </p:tgtEl>
                                        <p:attrNameLst>
                                          <p:attrName>ppt_w</p:attrName>
                                        </p:attrNameLst>
                                      </p:cBhvr>
                                      <p:tavLst>
                                        <p:tav tm="0">
                                          <p:val>
                                            <p:fltVal val="0"/>
                                          </p:val>
                                        </p:tav>
                                        <p:tav tm="100000">
                                          <p:val>
                                            <p:strVal val="#ppt_w"/>
                                          </p:val>
                                        </p:tav>
                                      </p:tavLst>
                                    </p:anim>
                                    <p:anim calcmode="lin" valueType="num">
                                      <p:cBhvr>
                                        <p:cTn id="125" dur="400" fill="hold"/>
                                        <p:tgtEl>
                                          <p:spTgt spid="36"/>
                                        </p:tgtEl>
                                        <p:attrNameLst>
                                          <p:attrName>ppt_h</p:attrName>
                                        </p:attrNameLst>
                                      </p:cBhvr>
                                      <p:tavLst>
                                        <p:tav tm="0">
                                          <p:val>
                                            <p:fltVal val="0"/>
                                          </p:val>
                                        </p:tav>
                                        <p:tav tm="100000">
                                          <p:val>
                                            <p:strVal val="#ppt_h"/>
                                          </p:val>
                                        </p:tav>
                                      </p:tavLst>
                                    </p:anim>
                                    <p:animEffect transition="in" filter="fade">
                                      <p:cBhvr>
                                        <p:cTn id="126" dur="400"/>
                                        <p:tgtEl>
                                          <p:spTgt spid="36"/>
                                        </p:tgtEl>
                                      </p:cBhvr>
                                    </p:animEffect>
                                  </p:childTnLst>
                                </p:cTn>
                              </p:par>
                              <p:par>
                                <p:cTn id="127" presetID="53" presetClass="entr" presetSubtype="16" fill="hold" nodeType="withEffect">
                                  <p:stCondLst>
                                    <p:cond delay="0"/>
                                  </p:stCondLst>
                                  <p:childTnLst>
                                    <p:set>
                                      <p:cBhvr>
                                        <p:cTn id="128" dur="1" fill="hold">
                                          <p:stCondLst>
                                            <p:cond delay="0"/>
                                          </p:stCondLst>
                                        </p:cTn>
                                        <p:tgtEl>
                                          <p:spTgt spid="3"/>
                                        </p:tgtEl>
                                        <p:attrNameLst>
                                          <p:attrName>style.visibility</p:attrName>
                                        </p:attrNameLst>
                                      </p:cBhvr>
                                      <p:to>
                                        <p:strVal val="visible"/>
                                      </p:to>
                                    </p:set>
                                    <p:anim calcmode="lin" valueType="num">
                                      <p:cBhvr>
                                        <p:cTn id="129" dur="400" fill="hold"/>
                                        <p:tgtEl>
                                          <p:spTgt spid="3"/>
                                        </p:tgtEl>
                                        <p:attrNameLst>
                                          <p:attrName>ppt_w</p:attrName>
                                        </p:attrNameLst>
                                      </p:cBhvr>
                                      <p:tavLst>
                                        <p:tav tm="0">
                                          <p:val>
                                            <p:fltVal val="0"/>
                                          </p:val>
                                        </p:tav>
                                        <p:tav tm="100000">
                                          <p:val>
                                            <p:strVal val="#ppt_w"/>
                                          </p:val>
                                        </p:tav>
                                      </p:tavLst>
                                    </p:anim>
                                    <p:anim calcmode="lin" valueType="num">
                                      <p:cBhvr>
                                        <p:cTn id="130" dur="400" fill="hold"/>
                                        <p:tgtEl>
                                          <p:spTgt spid="3"/>
                                        </p:tgtEl>
                                        <p:attrNameLst>
                                          <p:attrName>ppt_h</p:attrName>
                                        </p:attrNameLst>
                                      </p:cBhvr>
                                      <p:tavLst>
                                        <p:tav tm="0">
                                          <p:val>
                                            <p:fltVal val="0"/>
                                          </p:val>
                                        </p:tav>
                                        <p:tav tm="100000">
                                          <p:val>
                                            <p:strVal val="#ppt_h"/>
                                          </p:val>
                                        </p:tav>
                                      </p:tavLst>
                                    </p:anim>
                                    <p:animEffect transition="in" filter="fade">
                                      <p:cBhvr>
                                        <p:cTn id="131" dur="400"/>
                                        <p:tgtEl>
                                          <p:spTgt spid="3"/>
                                        </p:tgtEl>
                                      </p:cBhvr>
                                    </p:animEffect>
                                  </p:childTnLst>
                                </p:cTn>
                              </p:par>
                              <p:par>
                                <p:cTn id="132" presetID="53" presetClass="entr" presetSubtype="16" fill="hold" grpId="0" nodeType="withEffect">
                                  <p:stCondLst>
                                    <p:cond delay="0"/>
                                  </p:stCondLst>
                                  <p:childTnLst>
                                    <p:set>
                                      <p:cBhvr>
                                        <p:cTn id="133" dur="1" fill="hold">
                                          <p:stCondLst>
                                            <p:cond delay="0"/>
                                          </p:stCondLst>
                                        </p:cTn>
                                        <p:tgtEl>
                                          <p:spTgt spid="41"/>
                                        </p:tgtEl>
                                        <p:attrNameLst>
                                          <p:attrName>style.visibility</p:attrName>
                                        </p:attrNameLst>
                                      </p:cBhvr>
                                      <p:to>
                                        <p:strVal val="visible"/>
                                      </p:to>
                                    </p:set>
                                    <p:anim calcmode="lin" valueType="num">
                                      <p:cBhvr>
                                        <p:cTn id="134" dur="400" fill="hold"/>
                                        <p:tgtEl>
                                          <p:spTgt spid="41"/>
                                        </p:tgtEl>
                                        <p:attrNameLst>
                                          <p:attrName>ppt_w</p:attrName>
                                        </p:attrNameLst>
                                      </p:cBhvr>
                                      <p:tavLst>
                                        <p:tav tm="0">
                                          <p:val>
                                            <p:fltVal val="0"/>
                                          </p:val>
                                        </p:tav>
                                        <p:tav tm="100000">
                                          <p:val>
                                            <p:strVal val="#ppt_w"/>
                                          </p:val>
                                        </p:tav>
                                      </p:tavLst>
                                    </p:anim>
                                    <p:anim calcmode="lin" valueType="num">
                                      <p:cBhvr>
                                        <p:cTn id="135" dur="400" fill="hold"/>
                                        <p:tgtEl>
                                          <p:spTgt spid="41"/>
                                        </p:tgtEl>
                                        <p:attrNameLst>
                                          <p:attrName>ppt_h</p:attrName>
                                        </p:attrNameLst>
                                      </p:cBhvr>
                                      <p:tavLst>
                                        <p:tav tm="0">
                                          <p:val>
                                            <p:fltVal val="0"/>
                                          </p:val>
                                        </p:tav>
                                        <p:tav tm="100000">
                                          <p:val>
                                            <p:strVal val="#ppt_h"/>
                                          </p:val>
                                        </p:tav>
                                      </p:tavLst>
                                    </p:anim>
                                    <p:animEffect transition="in" filter="fade">
                                      <p:cBhvr>
                                        <p:cTn id="136" dur="400"/>
                                        <p:tgtEl>
                                          <p:spTgt spid="41"/>
                                        </p:tgtEl>
                                      </p:cBhvr>
                                    </p:animEffect>
                                  </p:childTnLst>
                                </p:cTn>
                              </p:par>
                              <p:par>
                                <p:cTn id="137" presetID="53" presetClass="entr" presetSubtype="16" fill="hold" grpId="0" nodeType="withEffect">
                                  <p:stCondLst>
                                    <p:cond delay="0"/>
                                  </p:stCondLst>
                                  <p:childTnLst>
                                    <p:set>
                                      <p:cBhvr>
                                        <p:cTn id="138" dur="1" fill="hold">
                                          <p:stCondLst>
                                            <p:cond delay="0"/>
                                          </p:stCondLst>
                                        </p:cTn>
                                        <p:tgtEl>
                                          <p:spTgt spid="98"/>
                                        </p:tgtEl>
                                        <p:attrNameLst>
                                          <p:attrName>style.visibility</p:attrName>
                                        </p:attrNameLst>
                                      </p:cBhvr>
                                      <p:to>
                                        <p:strVal val="visible"/>
                                      </p:to>
                                    </p:set>
                                    <p:anim calcmode="lin" valueType="num">
                                      <p:cBhvr>
                                        <p:cTn id="139" dur="400" fill="hold"/>
                                        <p:tgtEl>
                                          <p:spTgt spid="98"/>
                                        </p:tgtEl>
                                        <p:attrNameLst>
                                          <p:attrName>ppt_w</p:attrName>
                                        </p:attrNameLst>
                                      </p:cBhvr>
                                      <p:tavLst>
                                        <p:tav tm="0">
                                          <p:val>
                                            <p:fltVal val="0"/>
                                          </p:val>
                                        </p:tav>
                                        <p:tav tm="100000">
                                          <p:val>
                                            <p:strVal val="#ppt_w"/>
                                          </p:val>
                                        </p:tav>
                                      </p:tavLst>
                                    </p:anim>
                                    <p:anim calcmode="lin" valueType="num">
                                      <p:cBhvr>
                                        <p:cTn id="140" dur="400" fill="hold"/>
                                        <p:tgtEl>
                                          <p:spTgt spid="98"/>
                                        </p:tgtEl>
                                        <p:attrNameLst>
                                          <p:attrName>ppt_h</p:attrName>
                                        </p:attrNameLst>
                                      </p:cBhvr>
                                      <p:tavLst>
                                        <p:tav tm="0">
                                          <p:val>
                                            <p:fltVal val="0"/>
                                          </p:val>
                                        </p:tav>
                                        <p:tav tm="100000">
                                          <p:val>
                                            <p:strVal val="#ppt_h"/>
                                          </p:val>
                                        </p:tav>
                                      </p:tavLst>
                                    </p:anim>
                                    <p:animEffect transition="in" filter="fade">
                                      <p:cBhvr>
                                        <p:cTn id="141" dur="400"/>
                                        <p:tgtEl>
                                          <p:spTgt spid="98"/>
                                        </p:tgtEl>
                                      </p:cBhvr>
                                    </p:animEffect>
                                  </p:childTnLst>
                                </p:cTn>
                              </p:par>
                              <p:par>
                                <p:cTn id="142" presetID="53" presetClass="entr" presetSubtype="16" fill="hold" grpId="0" nodeType="withEffect">
                                  <p:stCondLst>
                                    <p:cond delay="0"/>
                                  </p:stCondLst>
                                  <p:childTnLst>
                                    <p:set>
                                      <p:cBhvr>
                                        <p:cTn id="143" dur="1" fill="hold">
                                          <p:stCondLst>
                                            <p:cond delay="0"/>
                                          </p:stCondLst>
                                        </p:cTn>
                                        <p:tgtEl>
                                          <p:spTgt spid="99"/>
                                        </p:tgtEl>
                                        <p:attrNameLst>
                                          <p:attrName>style.visibility</p:attrName>
                                        </p:attrNameLst>
                                      </p:cBhvr>
                                      <p:to>
                                        <p:strVal val="visible"/>
                                      </p:to>
                                    </p:set>
                                    <p:anim calcmode="lin" valueType="num">
                                      <p:cBhvr>
                                        <p:cTn id="144" dur="400" fill="hold"/>
                                        <p:tgtEl>
                                          <p:spTgt spid="99"/>
                                        </p:tgtEl>
                                        <p:attrNameLst>
                                          <p:attrName>ppt_w</p:attrName>
                                        </p:attrNameLst>
                                      </p:cBhvr>
                                      <p:tavLst>
                                        <p:tav tm="0">
                                          <p:val>
                                            <p:fltVal val="0"/>
                                          </p:val>
                                        </p:tav>
                                        <p:tav tm="100000">
                                          <p:val>
                                            <p:strVal val="#ppt_w"/>
                                          </p:val>
                                        </p:tav>
                                      </p:tavLst>
                                    </p:anim>
                                    <p:anim calcmode="lin" valueType="num">
                                      <p:cBhvr>
                                        <p:cTn id="145" dur="400" fill="hold"/>
                                        <p:tgtEl>
                                          <p:spTgt spid="99"/>
                                        </p:tgtEl>
                                        <p:attrNameLst>
                                          <p:attrName>ppt_h</p:attrName>
                                        </p:attrNameLst>
                                      </p:cBhvr>
                                      <p:tavLst>
                                        <p:tav tm="0">
                                          <p:val>
                                            <p:fltVal val="0"/>
                                          </p:val>
                                        </p:tav>
                                        <p:tav tm="100000">
                                          <p:val>
                                            <p:strVal val="#ppt_h"/>
                                          </p:val>
                                        </p:tav>
                                      </p:tavLst>
                                    </p:anim>
                                    <p:animEffect transition="in" filter="fade">
                                      <p:cBhvr>
                                        <p:cTn id="146" dur="400"/>
                                        <p:tgtEl>
                                          <p:spTgt spid="99"/>
                                        </p:tgtEl>
                                      </p:cBhvr>
                                    </p:animEffect>
                                  </p:childTnLst>
                                </p:cTn>
                              </p:par>
                              <p:par>
                                <p:cTn id="147" presetID="53" presetClass="entr" presetSubtype="16" fill="hold" grpId="0" nodeType="withEffect">
                                  <p:stCondLst>
                                    <p:cond delay="0"/>
                                  </p:stCondLst>
                                  <p:childTnLst>
                                    <p:set>
                                      <p:cBhvr>
                                        <p:cTn id="148" dur="1" fill="hold">
                                          <p:stCondLst>
                                            <p:cond delay="0"/>
                                          </p:stCondLst>
                                        </p:cTn>
                                        <p:tgtEl>
                                          <p:spTgt spid="101"/>
                                        </p:tgtEl>
                                        <p:attrNameLst>
                                          <p:attrName>style.visibility</p:attrName>
                                        </p:attrNameLst>
                                      </p:cBhvr>
                                      <p:to>
                                        <p:strVal val="visible"/>
                                      </p:to>
                                    </p:set>
                                    <p:anim calcmode="lin" valueType="num">
                                      <p:cBhvr>
                                        <p:cTn id="149" dur="400" fill="hold"/>
                                        <p:tgtEl>
                                          <p:spTgt spid="101"/>
                                        </p:tgtEl>
                                        <p:attrNameLst>
                                          <p:attrName>ppt_w</p:attrName>
                                        </p:attrNameLst>
                                      </p:cBhvr>
                                      <p:tavLst>
                                        <p:tav tm="0">
                                          <p:val>
                                            <p:fltVal val="0"/>
                                          </p:val>
                                        </p:tav>
                                        <p:tav tm="100000">
                                          <p:val>
                                            <p:strVal val="#ppt_w"/>
                                          </p:val>
                                        </p:tav>
                                      </p:tavLst>
                                    </p:anim>
                                    <p:anim calcmode="lin" valueType="num">
                                      <p:cBhvr>
                                        <p:cTn id="150" dur="400" fill="hold"/>
                                        <p:tgtEl>
                                          <p:spTgt spid="101"/>
                                        </p:tgtEl>
                                        <p:attrNameLst>
                                          <p:attrName>ppt_h</p:attrName>
                                        </p:attrNameLst>
                                      </p:cBhvr>
                                      <p:tavLst>
                                        <p:tav tm="0">
                                          <p:val>
                                            <p:fltVal val="0"/>
                                          </p:val>
                                        </p:tav>
                                        <p:tav tm="100000">
                                          <p:val>
                                            <p:strVal val="#ppt_h"/>
                                          </p:val>
                                        </p:tav>
                                      </p:tavLst>
                                    </p:anim>
                                    <p:animEffect transition="in" filter="fade">
                                      <p:cBhvr>
                                        <p:cTn id="151" dur="400"/>
                                        <p:tgtEl>
                                          <p:spTgt spid="101"/>
                                        </p:tgtEl>
                                      </p:cBhvr>
                                    </p:animEffect>
                                  </p:childTnLst>
                                </p:cTn>
                              </p:par>
                              <p:par>
                                <p:cTn id="152" presetID="53" presetClass="entr" presetSubtype="16" fill="hold" grpId="0" nodeType="withEffect">
                                  <p:stCondLst>
                                    <p:cond delay="0"/>
                                  </p:stCondLst>
                                  <p:childTnLst>
                                    <p:set>
                                      <p:cBhvr>
                                        <p:cTn id="153" dur="1" fill="hold">
                                          <p:stCondLst>
                                            <p:cond delay="0"/>
                                          </p:stCondLst>
                                        </p:cTn>
                                        <p:tgtEl>
                                          <p:spTgt spid="102"/>
                                        </p:tgtEl>
                                        <p:attrNameLst>
                                          <p:attrName>style.visibility</p:attrName>
                                        </p:attrNameLst>
                                      </p:cBhvr>
                                      <p:to>
                                        <p:strVal val="visible"/>
                                      </p:to>
                                    </p:set>
                                    <p:anim calcmode="lin" valueType="num">
                                      <p:cBhvr>
                                        <p:cTn id="154" dur="400" fill="hold"/>
                                        <p:tgtEl>
                                          <p:spTgt spid="102"/>
                                        </p:tgtEl>
                                        <p:attrNameLst>
                                          <p:attrName>ppt_w</p:attrName>
                                        </p:attrNameLst>
                                      </p:cBhvr>
                                      <p:tavLst>
                                        <p:tav tm="0">
                                          <p:val>
                                            <p:fltVal val="0"/>
                                          </p:val>
                                        </p:tav>
                                        <p:tav tm="100000">
                                          <p:val>
                                            <p:strVal val="#ppt_w"/>
                                          </p:val>
                                        </p:tav>
                                      </p:tavLst>
                                    </p:anim>
                                    <p:anim calcmode="lin" valueType="num">
                                      <p:cBhvr>
                                        <p:cTn id="155" dur="400" fill="hold"/>
                                        <p:tgtEl>
                                          <p:spTgt spid="102"/>
                                        </p:tgtEl>
                                        <p:attrNameLst>
                                          <p:attrName>ppt_h</p:attrName>
                                        </p:attrNameLst>
                                      </p:cBhvr>
                                      <p:tavLst>
                                        <p:tav tm="0">
                                          <p:val>
                                            <p:fltVal val="0"/>
                                          </p:val>
                                        </p:tav>
                                        <p:tav tm="100000">
                                          <p:val>
                                            <p:strVal val="#ppt_h"/>
                                          </p:val>
                                        </p:tav>
                                      </p:tavLst>
                                    </p:anim>
                                    <p:animEffect transition="in" filter="fade">
                                      <p:cBhvr>
                                        <p:cTn id="156" dur="400"/>
                                        <p:tgtEl>
                                          <p:spTgt spid="102"/>
                                        </p:tgtEl>
                                      </p:cBhvr>
                                    </p:animEffect>
                                  </p:childTnLst>
                                </p:cTn>
                              </p:par>
                              <p:par>
                                <p:cTn id="157" presetID="53" presetClass="entr" presetSubtype="16" fill="hold" grpId="0" nodeType="withEffect">
                                  <p:stCondLst>
                                    <p:cond delay="0"/>
                                  </p:stCondLst>
                                  <p:childTnLst>
                                    <p:set>
                                      <p:cBhvr>
                                        <p:cTn id="158" dur="1" fill="hold">
                                          <p:stCondLst>
                                            <p:cond delay="0"/>
                                          </p:stCondLst>
                                        </p:cTn>
                                        <p:tgtEl>
                                          <p:spTgt spid="103"/>
                                        </p:tgtEl>
                                        <p:attrNameLst>
                                          <p:attrName>style.visibility</p:attrName>
                                        </p:attrNameLst>
                                      </p:cBhvr>
                                      <p:to>
                                        <p:strVal val="visible"/>
                                      </p:to>
                                    </p:set>
                                    <p:anim calcmode="lin" valueType="num">
                                      <p:cBhvr>
                                        <p:cTn id="159" dur="400" fill="hold"/>
                                        <p:tgtEl>
                                          <p:spTgt spid="103"/>
                                        </p:tgtEl>
                                        <p:attrNameLst>
                                          <p:attrName>ppt_w</p:attrName>
                                        </p:attrNameLst>
                                      </p:cBhvr>
                                      <p:tavLst>
                                        <p:tav tm="0">
                                          <p:val>
                                            <p:fltVal val="0"/>
                                          </p:val>
                                        </p:tav>
                                        <p:tav tm="100000">
                                          <p:val>
                                            <p:strVal val="#ppt_w"/>
                                          </p:val>
                                        </p:tav>
                                      </p:tavLst>
                                    </p:anim>
                                    <p:anim calcmode="lin" valueType="num">
                                      <p:cBhvr>
                                        <p:cTn id="160" dur="400" fill="hold"/>
                                        <p:tgtEl>
                                          <p:spTgt spid="103"/>
                                        </p:tgtEl>
                                        <p:attrNameLst>
                                          <p:attrName>ppt_h</p:attrName>
                                        </p:attrNameLst>
                                      </p:cBhvr>
                                      <p:tavLst>
                                        <p:tav tm="0">
                                          <p:val>
                                            <p:fltVal val="0"/>
                                          </p:val>
                                        </p:tav>
                                        <p:tav tm="100000">
                                          <p:val>
                                            <p:strVal val="#ppt_h"/>
                                          </p:val>
                                        </p:tav>
                                      </p:tavLst>
                                    </p:anim>
                                    <p:animEffect transition="in" filter="fade">
                                      <p:cBhvr>
                                        <p:cTn id="161" dur="400"/>
                                        <p:tgtEl>
                                          <p:spTgt spid="103"/>
                                        </p:tgtEl>
                                      </p:cBhvr>
                                    </p:animEffect>
                                  </p:childTnLst>
                                </p:cTn>
                              </p:par>
                              <p:par>
                                <p:cTn id="162" presetID="53" presetClass="entr" presetSubtype="16" fill="hold" grpId="0" nodeType="withEffect">
                                  <p:stCondLst>
                                    <p:cond delay="0"/>
                                  </p:stCondLst>
                                  <p:childTnLst>
                                    <p:set>
                                      <p:cBhvr>
                                        <p:cTn id="163" dur="1" fill="hold">
                                          <p:stCondLst>
                                            <p:cond delay="0"/>
                                          </p:stCondLst>
                                        </p:cTn>
                                        <p:tgtEl>
                                          <p:spTgt spid="104"/>
                                        </p:tgtEl>
                                        <p:attrNameLst>
                                          <p:attrName>style.visibility</p:attrName>
                                        </p:attrNameLst>
                                      </p:cBhvr>
                                      <p:to>
                                        <p:strVal val="visible"/>
                                      </p:to>
                                    </p:set>
                                    <p:anim calcmode="lin" valueType="num">
                                      <p:cBhvr>
                                        <p:cTn id="164" dur="400" fill="hold"/>
                                        <p:tgtEl>
                                          <p:spTgt spid="104"/>
                                        </p:tgtEl>
                                        <p:attrNameLst>
                                          <p:attrName>ppt_w</p:attrName>
                                        </p:attrNameLst>
                                      </p:cBhvr>
                                      <p:tavLst>
                                        <p:tav tm="0">
                                          <p:val>
                                            <p:fltVal val="0"/>
                                          </p:val>
                                        </p:tav>
                                        <p:tav tm="100000">
                                          <p:val>
                                            <p:strVal val="#ppt_w"/>
                                          </p:val>
                                        </p:tav>
                                      </p:tavLst>
                                    </p:anim>
                                    <p:anim calcmode="lin" valueType="num">
                                      <p:cBhvr>
                                        <p:cTn id="165" dur="400" fill="hold"/>
                                        <p:tgtEl>
                                          <p:spTgt spid="104"/>
                                        </p:tgtEl>
                                        <p:attrNameLst>
                                          <p:attrName>ppt_h</p:attrName>
                                        </p:attrNameLst>
                                      </p:cBhvr>
                                      <p:tavLst>
                                        <p:tav tm="0">
                                          <p:val>
                                            <p:fltVal val="0"/>
                                          </p:val>
                                        </p:tav>
                                        <p:tav tm="100000">
                                          <p:val>
                                            <p:strVal val="#ppt_h"/>
                                          </p:val>
                                        </p:tav>
                                      </p:tavLst>
                                    </p:anim>
                                    <p:animEffect transition="in" filter="fade">
                                      <p:cBhvr>
                                        <p:cTn id="166" dur="400"/>
                                        <p:tgtEl>
                                          <p:spTgt spid="104"/>
                                        </p:tgtEl>
                                      </p:cBhvr>
                                    </p:animEffect>
                                  </p:childTnLst>
                                </p:cTn>
                              </p:par>
                              <p:par>
                                <p:cTn id="167" presetID="53" presetClass="entr" presetSubtype="16" fill="hold" grpId="0" nodeType="withEffect">
                                  <p:stCondLst>
                                    <p:cond delay="0"/>
                                  </p:stCondLst>
                                  <p:childTnLst>
                                    <p:set>
                                      <p:cBhvr>
                                        <p:cTn id="168" dur="1" fill="hold">
                                          <p:stCondLst>
                                            <p:cond delay="0"/>
                                          </p:stCondLst>
                                        </p:cTn>
                                        <p:tgtEl>
                                          <p:spTgt spid="105"/>
                                        </p:tgtEl>
                                        <p:attrNameLst>
                                          <p:attrName>style.visibility</p:attrName>
                                        </p:attrNameLst>
                                      </p:cBhvr>
                                      <p:to>
                                        <p:strVal val="visible"/>
                                      </p:to>
                                    </p:set>
                                    <p:anim calcmode="lin" valueType="num">
                                      <p:cBhvr>
                                        <p:cTn id="169" dur="400" fill="hold"/>
                                        <p:tgtEl>
                                          <p:spTgt spid="105"/>
                                        </p:tgtEl>
                                        <p:attrNameLst>
                                          <p:attrName>ppt_w</p:attrName>
                                        </p:attrNameLst>
                                      </p:cBhvr>
                                      <p:tavLst>
                                        <p:tav tm="0">
                                          <p:val>
                                            <p:fltVal val="0"/>
                                          </p:val>
                                        </p:tav>
                                        <p:tav tm="100000">
                                          <p:val>
                                            <p:strVal val="#ppt_w"/>
                                          </p:val>
                                        </p:tav>
                                      </p:tavLst>
                                    </p:anim>
                                    <p:anim calcmode="lin" valueType="num">
                                      <p:cBhvr>
                                        <p:cTn id="170" dur="400" fill="hold"/>
                                        <p:tgtEl>
                                          <p:spTgt spid="105"/>
                                        </p:tgtEl>
                                        <p:attrNameLst>
                                          <p:attrName>ppt_h</p:attrName>
                                        </p:attrNameLst>
                                      </p:cBhvr>
                                      <p:tavLst>
                                        <p:tav tm="0">
                                          <p:val>
                                            <p:fltVal val="0"/>
                                          </p:val>
                                        </p:tav>
                                        <p:tav tm="100000">
                                          <p:val>
                                            <p:strVal val="#ppt_h"/>
                                          </p:val>
                                        </p:tav>
                                      </p:tavLst>
                                    </p:anim>
                                    <p:animEffect transition="in" filter="fade">
                                      <p:cBhvr>
                                        <p:cTn id="171" dur="4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4" grpId="0" animBg="1"/>
      <p:bldP spid="36" grpId="0" animBg="1"/>
      <p:bldP spid="41" grpId="0" animBg="1"/>
      <p:bldP spid="82" grpId="0"/>
      <p:bldP spid="83" grpId="0"/>
      <p:bldP spid="84" grpId="0"/>
      <p:bldP spid="85" grpId="0"/>
      <p:bldP spid="86" grpId="0"/>
      <p:bldP spid="87" grpId="0"/>
      <p:bldP spid="88" grpId="0"/>
      <p:bldP spid="89" grpId="0"/>
      <p:bldP spid="97" grpId="0" animBg="1"/>
      <p:bldP spid="98" grpId="0"/>
      <p:bldP spid="99" grpId="0" animBg="1"/>
      <p:bldP spid="101" grpId="0"/>
      <p:bldP spid="102" grpId="0" animBg="1"/>
      <p:bldP spid="103" grpId="0" animBg="1"/>
      <p:bldP spid="104" grpId="0"/>
      <p:bldP spid="10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3252B670-73B6-4601-A8F3-4CACFCC0FC1C}"/>
              </a:ext>
            </a:extLst>
          </p:cNvPr>
          <p:cNvSpPr>
            <a:spLocks noGrp="1"/>
          </p:cNvSpPr>
          <p:nvPr>
            <p:ph type="ftr" sz="quarter" idx="11"/>
          </p:nvPr>
        </p:nvSpPr>
        <p:spPr/>
        <p:txBody>
          <a:bodyPr/>
          <a:lstStyle/>
          <a:p>
            <a:r>
              <a:rPr lang="fr-FR" dirty="0">
                <a:solidFill>
                  <a:schemeClr val="bg1"/>
                </a:solidFill>
              </a:rPr>
              <a:t>Soutenance de thèse - Alexandre MOUTTE</a:t>
            </a:r>
            <a:endParaRPr lang="en-GB" dirty="0">
              <a:solidFill>
                <a:schemeClr val="bg1"/>
              </a:solidFill>
            </a:endParaRPr>
          </a:p>
        </p:txBody>
      </p:sp>
      <p:sp>
        <p:nvSpPr>
          <p:cNvPr id="5" name="Espace réservé du numéro de diapositive 4">
            <a:extLst>
              <a:ext uri="{FF2B5EF4-FFF2-40B4-BE49-F238E27FC236}">
                <a16:creationId xmlns:a16="http://schemas.microsoft.com/office/drawing/2014/main" id="{5F629AAE-2B6A-45ED-A701-1967BF5BB704}"/>
              </a:ext>
            </a:extLst>
          </p:cNvPr>
          <p:cNvSpPr>
            <a:spLocks noGrp="1"/>
          </p:cNvSpPr>
          <p:nvPr>
            <p:ph type="sldNum" sz="quarter" idx="12"/>
          </p:nvPr>
        </p:nvSpPr>
        <p:spPr/>
        <p:txBody>
          <a:bodyPr/>
          <a:lstStyle/>
          <a:p>
            <a:fld id="{B296CC3A-4777-4421-B37D-624034580792}" type="slidenum">
              <a:rPr lang="en-GB" smtClean="0">
                <a:solidFill>
                  <a:schemeClr val="bg1"/>
                </a:solidFill>
              </a:rPr>
              <a:t>8</a:t>
            </a:fld>
            <a:endParaRPr lang="en-GB" dirty="0">
              <a:solidFill>
                <a:schemeClr val="bg1"/>
              </a:solidFill>
            </a:endParaRPr>
          </a:p>
        </p:txBody>
      </p:sp>
      <p:sp>
        <p:nvSpPr>
          <p:cNvPr id="6" name="Espace réservé de la date 5">
            <a:extLst>
              <a:ext uri="{FF2B5EF4-FFF2-40B4-BE49-F238E27FC236}">
                <a16:creationId xmlns:a16="http://schemas.microsoft.com/office/drawing/2014/main" id="{1F1062F6-F4E5-4B6F-8B83-7711E4E35008}"/>
              </a:ext>
            </a:extLst>
          </p:cNvPr>
          <p:cNvSpPr>
            <a:spLocks noGrp="1"/>
          </p:cNvSpPr>
          <p:nvPr>
            <p:ph type="dt" sz="half" idx="10"/>
          </p:nvPr>
        </p:nvSpPr>
        <p:spPr/>
        <p:txBody>
          <a:bodyPr/>
          <a:lstStyle/>
          <a:p>
            <a:r>
              <a:rPr lang="fr-FR" dirty="0">
                <a:solidFill>
                  <a:schemeClr val="bg1"/>
                </a:solidFill>
              </a:rPr>
              <a:t>17/04/2018</a:t>
            </a:r>
            <a:endParaRPr lang="en-GB" dirty="0">
              <a:solidFill>
                <a:schemeClr val="bg1"/>
              </a:solidFill>
            </a:endParaRPr>
          </a:p>
        </p:txBody>
      </p:sp>
      <p:sp>
        <p:nvSpPr>
          <p:cNvPr id="13" name="Rectangle 12">
            <a:extLst>
              <a:ext uri="{FF2B5EF4-FFF2-40B4-BE49-F238E27FC236}">
                <a16:creationId xmlns:a16="http://schemas.microsoft.com/office/drawing/2014/main" id="{FC7F8BB4-0BCF-464A-9AE9-B9CD536E8A38}"/>
              </a:ext>
            </a:extLst>
          </p:cNvPr>
          <p:cNvSpPr/>
          <p:nvPr/>
        </p:nvSpPr>
        <p:spPr>
          <a:xfrm>
            <a:off x="0" y="498393"/>
            <a:ext cx="12192000" cy="45719"/>
          </a:xfrm>
          <a:prstGeom prst="rect">
            <a:avLst/>
          </a:prstGeom>
          <a:solidFill>
            <a:srgbClr val="2A4982"/>
          </a:solidFill>
          <a:ln w="12700">
            <a:solidFill>
              <a:srgbClr val="2A49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E67FC258-0F33-4BBC-9F31-887B525996A1}"/>
              </a:ext>
            </a:extLst>
          </p:cNvPr>
          <p:cNvSpPr/>
          <p:nvPr/>
        </p:nvSpPr>
        <p:spPr>
          <a:xfrm>
            <a:off x="-4356" y="0"/>
            <a:ext cx="12192000" cy="6858000"/>
          </a:xfrm>
          <a:prstGeom prst="rect">
            <a:avLst/>
          </a:prstGeom>
          <a:noFill/>
          <a:ln w="28575">
            <a:solidFill>
              <a:srgbClr val="2A49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23" name="Espace réservé du contenu 6">
            <a:extLst>
              <a:ext uri="{FF2B5EF4-FFF2-40B4-BE49-F238E27FC236}">
                <a16:creationId xmlns:a16="http://schemas.microsoft.com/office/drawing/2014/main" id="{5C006D6E-BAA3-4DF6-B3D0-7882B00EE70B}"/>
              </a:ext>
            </a:extLst>
          </p:cNvPr>
          <p:cNvGraphicFramePr>
            <a:graphicFrameLocks/>
          </p:cNvGraphicFramePr>
          <p:nvPr/>
        </p:nvGraphicFramePr>
        <p:xfrm>
          <a:off x="838200" y="65647"/>
          <a:ext cx="10515600" cy="3584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2" name="Espace réservé du contenu 2">
            <a:extLst>
              <a:ext uri="{FF2B5EF4-FFF2-40B4-BE49-F238E27FC236}">
                <a16:creationId xmlns:a16="http://schemas.microsoft.com/office/drawing/2014/main" id="{824F3411-D1D0-419A-85E3-AD2590BD5B0F}"/>
              </a:ext>
            </a:extLst>
          </p:cNvPr>
          <p:cNvSpPr txBox="1">
            <a:spLocks/>
          </p:cNvSpPr>
          <p:nvPr/>
        </p:nvSpPr>
        <p:spPr>
          <a:xfrm>
            <a:off x="524494" y="779721"/>
            <a:ext cx="3819612" cy="365126"/>
          </a:xfrm>
          <a:prstGeom prst="rect">
            <a:avLst/>
          </a:prstGeom>
        </p:spPr>
        <p:txBody>
          <a:bodyPr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chemeClr val="accent1">
                  <a:lumMod val="75000"/>
                </a:schemeClr>
              </a:buClr>
              <a:buFont typeface="Arial" panose="020B0604020202020204" pitchFamily="34" charset="0"/>
              <a:buNone/>
              <a:defRPr/>
            </a:pPr>
            <a:r>
              <a:rPr lang="fr-FR" altLang="fr-FR" sz="2200" u="sng" dirty="0">
                <a:solidFill>
                  <a:schemeClr val="bg1"/>
                </a:solidFill>
                <a:latin typeface="Calibri" panose="020F0502020204030204" pitchFamily="34" charset="0"/>
              </a:rPr>
              <a:t>Mesures de concentration</a:t>
            </a:r>
            <a:r>
              <a:rPr lang="fr-FR" altLang="fr-FR" sz="2200" dirty="0">
                <a:solidFill>
                  <a:schemeClr val="bg1"/>
                </a:solidFill>
                <a:latin typeface="Calibri" panose="020F0502020204030204" pitchFamily="34" charset="0"/>
              </a:rPr>
              <a:t> : PLIF</a:t>
            </a:r>
            <a:endParaRPr lang="fr-FR" sz="2200" dirty="0">
              <a:solidFill>
                <a:schemeClr val="bg1"/>
              </a:solidFill>
              <a:latin typeface="Calibri" panose="020F0502020204030204" pitchFamily="34" charset="0"/>
            </a:endParaRPr>
          </a:p>
        </p:txBody>
      </p:sp>
      <p:sp>
        <p:nvSpPr>
          <p:cNvPr id="41" name="Flèche : droite 40">
            <a:extLst>
              <a:ext uri="{FF2B5EF4-FFF2-40B4-BE49-F238E27FC236}">
                <a16:creationId xmlns:a16="http://schemas.microsoft.com/office/drawing/2014/main" id="{D09CCC38-D62F-4171-A23C-B36623F22676}"/>
              </a:ext>
            </a:extLst>
          </p:cNvPr>
          <p:cNvSpPr/>
          <p:nvPr/>
        </p:nvSpPr>
        <p:spPr>
          <a:xfrm>
            <a:off x="8148987" y="3635254"/>
            <a:ext cx="403329" cy="24780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Espace réservé du contenu 2">
            <a:extLst>
              <a:ext uri="{FF2B5EF4-FFF2-40B4-BE49-F238E27FC236}">
                <a16:creationId xmlns:a16="http://schemas.microsoft.com/office/drawing/2014/main" id="{76CB26F9-DDCB-4FB5-8297-5782815339B8}"/>
              </a:ext>
            </a:extLst>
          </p:cNvPr>
          <p:cNvSpPr txBox="1">
            <a:spLocks/>
          </p:cNvSpPr>
          <p:nvPr/>
        </p:nvSpPr>
        <p:spPr>
          <a:xfrm>
            <a:off x="766828" y="1386686"/>
            <a:ext cx="3808945" cy="688341"/>
          </a:xfrm>
          <a:prstGeom prst="rect">
            <a:avLst/>
          </a:prstGeom>
        </p:spPr>
        <p:txBody>
          <a:bodyPr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chemeClr val="accent1">
                  <a:lumMod val="75000"/>
                </a:schemeClr>
              </a:buClr>
              <a:buNone/>
              <a:defRPr/>
            </a:pPr>
            <a:r>
              <a:rPr lang="fr-FR" altLang="fr-FR" sz="1800" dirty="0">
                <a:solidFill>
                  <a:schemeClr val="bg1"/>
                </a:solidFill>
                <a:latin typeface="Calibri" panose="020F0502020204030204" pitchFamily="34" charset="0"/>
              </a:rPr>
              <a:t>marquage par vapeur d’acétone</a:t>
            </a:r>
          </a:p>
          <a:p>
            <a:pPr marL="0" indent="0" algn="ctr">
              <a:buClr>
                <a:schemeClr val="accent1">
                  <a:lumMod val="75000"/>
                </a:schemeClr>
              </a:buClr>
              <a:buNone/>
              <a:defRPr/>
            </a:pPr>
            <a:r>
              <a:rPr lang="fr-FR" sz="1400" dirty="0">
                <a:solidFill>
                  <a:schemeClr val="bg1"/>
                </a:solidFill>
                <a:latin typeface="Calibri" panose="020F0502020204030204" pitchFamily="34" charset="0"/>
              </a:rPr>
              <a:t>CH</a:t>
            </a:r>
            <a:r>
              <a:rPr lang="fr-FR" sz="1400" baseline="-25000" dirty="0">
                <a:solidFill>
                  <a:schemeClr val="bg1"/>
                </a:solidFill>
                <a:latin typeface="Calibri" panose="020F0502020204030204" pitchFamily="34" charset="0"/>
              </a:rPr>
              <a:t>3</a:t>
            </a:r>
            <a:r>
              <a:rPr lang="fr-FR" sz="1400" dirty="0">
                <a:solidFill>
                  <a:schemeClr val="bg1"/>
                </a:solidFill>
                <a:latin typeface="Calibri" panose="020F0502020204030204" pitchFamily="34" charset="0"/>
              </a:rPr>
              <a:t> – CO</a:t>
            </a:r>
            <a:r>
              <a:rPr lang="fr-FR" sz="1400" baseline="-25000" dirty="0">
                <a:solidFill>
                  <a:schemeClr val="bg1"/>
                </a:solidFill>
                <a:latin typeface="Calibri" panose="020F0502020204030204" pitchFamily="34" charset="0"/>
              </a:rPr>
              <a:t>2</a:t>
            </a:r>
            <a:r>
              <a:rPr lang="fr-FR" sz="1400" dirty="0">
                <a:solidFill>
                  <a:schemeClr val="bg1"/>
                </a:solidFill>
                <a:latin typeface="Calibri" panose="020F0502020204030204" pitchFamily="34" charset="0"/>
              </a:rPr>
              <a:t> – CH</a:t>
            </a:r>
            <a:r>
              <a:rPr lang="fr-FR" sz="1400" baseline="-25000" dirty="0">
                <a:solidFill>
                  <a:schemeClr val="bg1"/>
                </a:solidFill>
                <a:latin typeface="Calibri" panose="020F0502020204030204" pitchFamily="34" charset="0"/>
              </a:rPr>
              <a:t>3</a:t>
            </a:r>
          </a:p>
        </p:txBody>
      </p:sp>
      <p:sp>
        <p:nvSpPr>
          <p:cNvPr id="97" name="Ellipse 96">
            <a:extLst>
              <a:ext uri="{FF2B5EF4-FFF2-40B4-BE49-F238E27FC236}">
                <a16:creationId xmlns:a16="http://schemas.microsoft.com/office/drawing/2014/main" id="{9ACD8CC6-C325-42D4-AAD2-5AB2ADD94FAD}"/>
              </a:ext>
            </a:extLst>
          </p:cNvPr>
          <p:cNvSpPr/>
          <p:nvPr/>
        </p:nvSpPr>
        <p:spPr>
          <a:xfrm>
            <a:off x="961640" y="1559282"/>
            <a:ext cx="69850" cy="67537"/>
          </a:xfrm>
          <a:prstGeom prst="ellipse">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98" name="Espace réservé du contenu 2">
            <a:extLst>
              <a:ext uri="{FF2B5EF4-FFF2-40B4-BE49-F238E27FC236}">
                <a16:creationId xmlns:a16="http://schemas.microsoft.com/office/drawing/2014/main" id="{86B1E2F1-CA85-42E8-9DF7-F71BC603E3F6}"/>
              </a:ext>
            </a:extLst>
          </p:cNvPr>
          <p:cNvSpPr txBox="1">
            <a:spLocks/>
          </p:cNvSpPr>
          <p:nvPr/>
        </p:nvSpPr>
        <p:spPr>
          <a:xfrm>
            <a:off x="5621865" y="1387143"/>
            <a:ext cx="6254044" cy="621967"/>
          </a:xfrm>
          <a:prstGeom prst="rect">
            <a:avLst/>
          </a:prstGeom>
        </p:spPr>
        <p:txBody>
          <a:bodyPr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Clr>
                <a:schemeClr val="accent1">
                  <a:lumMod val="75000"/>
                </a:schemeClr>
              </a:buClr>
              <a:buNone/>
              <a:defRPr/>
            </a:pPr>
            <a:r>
              <a:rPr lang="fr-FR" altLang="fr-FR" sz="1800" dirty="0">
                <a:solidFill>
                  <a:schemeClr val="bg1"/>
                </a:solidFill>
                <a:latin typeface="Calibri" panose="020F0502020204030204" pitchFamily="34" charset="0"/>
              </a:rPr>
              <a:t>Principe : excitation des molécules d’acétone par plan laser dans l’UV à 266 nm </a:t>
            </a:r>
            <a:r>
              <a:rPr lang="fr-FR" altLang="fr-FR" sz="1800" dirty="0">
                <a:solidFill>
                  <a:schemeClr val="bg1"/>
                </a:solidFill>
                <a:latin typeface="Calibri" panose="020F0502020204030204" pitchFamily="34" charset="0"/>
                <a:sym typeface="Wingdings" panose="05000000000000000000" pitchFamily="2" charset="2"/>
              </a:rPr>
              <a:t> fluorescence dans le visible à  </a:t>
            </a:r>
            <a:r>
              <a:rPr lang="fr-FR" altLang="fr-FR" sz="1800" dirty="0">
                <a:solidFill>
                  <a:schemeClr val="bg1"/>
                </a:solidFill>
                <a:latin typeface="Calibri" panose="020F0502020204030204" pitchFamily="34" charset="0"/>
                <a:sym typeface="Symbol" panose="05050102010706020507" pitchFamily="18" charset="2"/>
              </a:rPr>
              <a:t> </a:t>
            </a:r>
            <a:r>
              <a:rPr lang="fr-FR" altLang="fr-FR" sz="1800" dirty="0">
                <a:solidFill>
                  <a:schemeClr val="bg1"/>
                </a:solidFill>
                <a:latin typeface="Calibri" panose="020F0502020204030204" pitchFamily="34" charset="0"/>
                <a:sym typeface="Wingdings" panose="05000000000000000000" pitchFamily="2" charset="2"/>
              </a:rPr>
              <a:t>= 380 – 550 nm</a:t>
            </a:r>
            <a:endParaRPr lang="fr-FR" sz="1800" dirty="0">
              <a:solidFill>
                <a:schemeClr val="bg1"/>
              </a:solidFill>
              <a:latin typeface="Calibri" panose="020F0502020204030204" pitchFamily="34" charset="0"/>
            </a:endParaRPr>
          </a:p>
        </p:txBody>
      </p:sp>
      <p:sp>
        <p:nvSpPr>
          <p:cNvPr id="99" name="Ellipse 98">
            <a:extLst>
              <a:ext uri="{FF2B5EF4-FFF2-40B4-BE49-F238E27FC236}">
                <a16:creationId xmlns:a16="http://schemas.microsoft.com/office/drawing/2014/main" id="{72F8F73E-252E-4333-8949-D457B68E4BCD}"/>
              </a:ext>
            </a:extLst>
          </p:cNvPr>
          <p:cNvSpPr/>
          <p:nvPr/>
        </p:nvSpPr>
        <p:spPr>
          <a:xfrm>
            <a:off x="5507019" y="1545865"/>
            <a:ext cx="69850" cy="67537"/>
          </a:xfrm>
          <a:prstGeom prst="ellipse">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01" name="Espace réservé du contenu 2">
            <a:extLst>
              <a:ext uri="{FF2B5EF4-FFF2-40B4-BE49-F238E27FC236}">
                <a16:creationId xmlns:a16="http://schemas.microsoft.com/office/drawing/2014/main" id="{A7D4B7BE-1A3B-4DEB-8DF4-CAAAB32FA0ED}"/>
              </a:ext>
            </a:extLst>
          </p:cNvPr>
          <p:cNvSpPr txBox="1">
            <a:spLocks/>
          </p:cNvSpPr>
          <p:nvPr/>
        </p:nvSpPr>
        <p:spPr>
          <a:xfrm>
            <a:off x="6775759" y="5475330"/>
            <a:ext cx="3650941" cy="365126"/>
          </a:xfrm>
          <a:prstGeom prst="rect">
            <a:avLst/>
          </a:prstGeom>
        </p:spPr>
        <p:txBody>
          <a:bodyPr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chemeClr val="accent1">
                  <a:lumMod val="75000"/>
                </a:schemeClr>
              </a:buClr>
              <a:buNone/>
              <a:defRPr/>
            </a:pPr>
            <a:r>
              <a:rPr lang="fr-FR" altLang="fr-FR" sz="1600" dirty="0">
                <a:solidFill>
                  <a:schemeClr val="bg1"/>
                </a:solidFill>
                <a:latin typeface="Calibri" panose="020F0502020204030204" pitchFamily="34" charset="0"/>
              </a:rPr>
              <a:t>Post-traitement des images avec Matlab</a:t>
            </a:r>
            <a:endParaRPr lang="fr-FR" sz="1600" dirty="0">
              <a:solidFill>
                <a:schemeClr val="bg1"/>
              </a:solidFill>
              <a:latin typeface="Calibri" panose="020F0502020204030204" pitchFamily="34" charset="0"/>
            </a:endParaRPr>
          </a:p>
        </p:txBody>
      </p:sp>
      <p:pic>
        <p:nvPicPr>
          <p:cNvPr id="7" name="Image 6">
            <a:extLst>
              <a:ext uri="{FF2B5EF4-FFF2-40B4-BE49-F238E27FC236}">
                <a16:creationId xmlns:a16="http://schemas.microsoft.com/office/drawing/2014/main" id="{F96996AF-CC04-44A0-B796-AEAA7A0F4519}"/>
              </a:ext>
            </a:extLst>
          </p:cNvPr>
          <p:cNvPicPr>
            <a:picLocks noChangeAspect="1"/>
          </p:cNvPicPr>
          <p:nvPr/>
        </p:nvPicPr>
        <p:blipFill>
          <a:blip r:embed="rId7"/>
          <a:stretch>
            <a:fillRect/>
          </a:stretch>
        </p:blipFill>
        <p:spPr>
          <a:xfrm>
            <a:off x="2266365" y="3253154"/>
            <a:ext cx="1137951" cy="2374854"/>
          </a:xfrm>
          <a:prstGeom prst="rect">
            <a:avLst/>
          </a:prstGeom>
        </p:spPr>
      </p:pic>
      <p:sp>
        <p:nvSpPr>
          <p:cNvPr id="39" name="Espace réservé du contenu 2">
            <a:extLst>
              <a:ext uri="{FF2B5EF4-FFF2-40B4-BE49-F238E27FC236}">
                <a16:creationId xmlns:a16="http://schemas.microsoft.com/office/drawing/2014/main" id="{8EFF6FE2-EF59-490A-BFCF-5EEEE540E9E1}"/>
              </a:ext>
            </a:extLst>
          </p:cNvPr>
          <p:cNvSpPr txBox="1">
            <a:spLocks/>
          </p:cNvSpPr>
          <p:nvPr/>
        </p:nvSpPr>
        <p:spPr>
          <a:xfrm>
            <a:off x="2668897" y="2785048"/>
            <a:ext cx="1088408" cy="365126"/>
          </a:xfrm>
          <a:prstGeom prst="rect">
            <a:avLst/>
          </a:prstGeom>
        </p:spPr>
        <p:txBody>
          <a:bodyPr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chemeClr val="accent1">
                  <a:lumMod val="75000"/>
                </a:schemeClr>
              </a:buClr>
              <a:buNone/>
              <a:defRPr/>
            </a:pPr>
            <a:r>
              <a:rPr lang="fr-FR" altLang="fr-FR" sz="1600" dirty="0">
                <a:solidFill>
                  <a:schemeClr val="accent2"/>
                </a:solidFill>
                <a:latin typeface="Calibri" panose="020F0502020204030204" pitchFamily="34" charset="0"/>
              </a:rPr>
              <a:t>entrée gaz</a:t>
            </a:r>
            <a:endParaRPr lang="fr-FR" sz="1600" dirty="0">
              <a:solidFill>
                <a:schemeClr val="accent2"/>
              </a:solidFill>
              <a:latin typeface="Calibri" panose="020F0502020204030204" pitchFamily="34" charset="0"/>
            </a:endParaRPr>
          </a:p>
        </p:txBody>
      </p:sp>
      <p:cxnSp>
        <p:nvCxnSpPr>
          <p:cNvPr id="40" name="Connecteur droit avec flèche 39">
            <a:extLst>
              <a:ext uri="{FF2B5EF4-FFF2-40B4-BE49-F238E27FC236}">
                <a16:creationId xmlns:a16="http://schemas.microsoft.com/office/drawing/2014/main" id="{4FC2246F-E903-42D4-B387-5EB20D994DE9}"/>
              </a:ext>
            </a:extLst>
          </p:cNvPr>
          <p:cNvCxnSpPr>
            <a:cxnSpLocks/>
          </p:cNvCxnSpPr>
          <p:nvPr/>
        </p:nvCxnSpPr>
        <p:spPr>
          <a:xfrm>
            <a:off x="2850499" y="3107951"/>
            <a:ext cx="0" cy="396269"/>
          </a:xfrm>
          <a:prstGeom prst="straightConnector1">
            <a:avLst/>
          </a:prstGeom>
          <a:ln w="3175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43" name="Connecteur droit avec flèche 42">
            <a:extLst>
              <a:ext uri="{FF2B5EF4-FFF2-40B4-BE49-F238E27FC236}">
                <a16:creationId xmlns:a16="http://schemas.microsoft.com/office/drawing/2014/main" id="{4DAAD2D0-5AC7-46D0-842E-BFEEF9601411}"/>
              </a:ext>
            </a:extLst>
          </p:cNvPr>
          <p:cNvCxnSpPr>
            <a:cxnSpLocks/>
          </p:cNvCxnSpPr>
          <p:nvPr/>
        </p:nvCxnSpPr>
        <p:spPr>
          <a:xfrm flipV="1">
            <a:off x="2519179" y="2820108"/>
            <a:ext cx="0" cy="375222"/>
          </a:xfrm>
          <a:prstGeom prst="straightConnector1">
            <a:avLst/>
          </a:prstGeom>
          <a:ln w="31750">
            <a:solidFill>
              <a:schemeClr val="accent4">
                <a:lumMod val="60000"/>
                <a:lumOff val="40000"/>
              </a:schemeClr>
            </a:solidFill>
            <a:tailEnd type="triangle" w="lg" len="med"/>
          </a:ln>
        </p:spPr>
        <p:style>
          <a:lnRef idx="1">
            <a:schemeClr val="accent1"/>
          </a:lnRef>
          <a:fillRef idx="0">
            <a:schemeClr val="accent1"/>
          </a:fillRef>
          <a:effectRef idx="0">
            <a:schemeClr val="accent1"/>
          </a:effectRef>
          <a:fontRef idx="minor">
            <a:schemeClr val="tx1"/>
          </a:fontRef>
        </p:style>
      </p:cxnSp>
      <p:sp>
        <p:nvSpPr>
          <p:cNvPr id="45" name="Espace réservé du contenu 2">
            <a:extLst>
              <a:ext uri="{FF2B5EF4-FFF2-40B4-BE49-F238E27FC236}">
                <a16:creationId xmlns:a16="http://schemas.microsoft.com/office/drawing/2014/main" id="{EF038471-576B-4E84-8A6F-B9DF4E89DD66}"/>
              </a:ext>
            </a:extLst>
          </p:cNvPr>
          <p:cNvSpPr txBox="1">
            <a:spLocks/>
          </p:cNvSpPr>
          <p:nvPr/>
        </p:nvSpPr>
        <p:spPr>
          <a:xfrm>
            <a:off x="1893906" y="2234888"/>
            <a:ext cx="1250545" cy="550160"/>
          </a:xfrm>
          <a:prstGeom prst="rect">
            <a:avLst/>
          </a:prstGeom>
        </p:spPr>
        <p:txBody>
          <a:bodyPr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chemeClr val="accent1">
                  <a:lumMod val="75000"/>
                </a:schemeClr>
              </a:buClr>
              <a:buNone/>
              <a:defRPr/>
            </a:pPr>
            <a:r>
              <a:rPr lang="fr-FR" altLang="fr-FR" sz="1600" dirty="0">
                <a:solidFill>
                  <a:schemeClr val="accent4">
                    <a:lumMod val="60000"/>
                    <a:lumOff val="40000"/>
                  </a:schemeClr>
                </a:solidFill>
                <a:latin typeface="Calibri" panose="020F0502020204030204" pitchFamily="34" charset="0"/>
              </a:rPr>
              <a:t>Ecoulement marqué</a:t>
            </a:r>
            <a:endParaRPr lang="fr-FR" sz="1600" dirty="0">
              <a:solidFill>
                <a:schemeClr val="accent4">
                  <a:lumMod val="60000"/>
                  <a:lumOff val="40000"/>
                </a:schemeClr>
              </a:solidFill>
              <a:latin typeface="Calibri" panose="020F0502020204030204" pitchFamily="34" charset="0"/>
            </a:endParaRPr>
          </a:p>
        </p:txBody>
      </p:sp>
      <p:sp>
        <p:nvSpPr>
          <p:cNvPr id="46" name="Espace réservé du contenu 2">
            <a:extLst>
              <a:ext uri="{FF2B5EF4-FFF2-40B4-BE49-F238E27FC236}">
                <a16:creationId xmlns:a16="http://schemas.microsoft.com/office/drawing/2014/main" id="{03A6E515-2DF8-4B20-98B0-6542374DCC31}"/>
              </a:ext>
            </a:extLst>
          </p:cNvPr>
          <p:cNvSpPr txBox="1">
            <a:spLocks/>
          </p:cNvSpPr>
          <p:nvPr/>
        </p:nvSpPr>
        <p:spPr>
          <a:xfrm>
            <a:off x="1104900" y="5262882"/>
            <a:ext cx="1088408" cy="365126"/>
          </a:xfrm>
          <a:prstGeom prst="rect">
            <a:avLst/>
          </a:prstGeom>
        </p:spPr>
        <p:txBody>
          <a:bodyPr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chemeClr val="accent1">
                  <a:lumMod val="75000"/>
                </a:schemeClr>
              </a:buClr>
              <a:buNone/>
              <a:defRPr/>
            </a:pPr>
            <a:r>
              <a:rPr lang="fr-FR" altLang="fr-FR" sz="1600" dirty="0">
                <a:solidFill>
                  <a:schemeClr val="bg1"/>
                </a:solidFill>
                <a:latin typeface="Calibri" panose="020F0502020204030204" pitchFamily="34" charset="0"/>
              </a:rPr>
              <a:t>acétone liquide</a:t>
            </a:r>
            <a:endParaRPr lang="fr-FR" sz="1600" dirty="0">
              <a:solidFill>
                <a:schemeClr val="bg1"/>
              </a:solidFill>
              <a:latin typeface="Calibri" panose="020F0502020204030204" pitchFamily="34" charset="0"/>
            </a:endParaRPr>
          </a:p>
        </p:txBody>
      </p:sp>
      <p:cxnSp>
        <p:nvCxnSpPr>
          <p:cNvPr id="47" name="Connecteur droit avec flèche 46">
            <a:extLst>
              <a:ext uri="{FF2B5EF4-FFF2-40B4-BE49-F238E27FC236}">
                <a16:creationId xmlns:a16="http://schemas.microsoft.com/office/drawing/2014/main" id="{DF3036E6-C074-4E98-9DCA-9B1973D4056A}"/>
              </a:ext>
            </a:extLst>
          </p:cNvPr>
          <p:cNvCxnSpPr>
            <a:cxnSpLocks/>
          </p:cNvCxnSpPr>
          <p:nvPr/>
        </p:nvCxnSpPr>
        <p:spPr>
          <a:xfrm flipV="1">
            <a:off x="2064926" y="5337944"/>
            <a:ext cx="401210" cy="64638"/>
          </a:xfrm>
          <a:prstGeom prst="straightConnector1">
            <a:avLst/>
          </a:prstGeom>
          <a:ln w="19050">
            <a:solidFill>
              <a:schemeClr val="bg1"/>
            </a:solidFill>
            <a:tailEnd type="triangle" w="lg" len="med"/>
          </a:ln>
        </p:spPr>
        <p:style>
          <a:lnRef idx="1">
            <a:schemeClr val="accent1"/>
          </a:lnRef>
          <a:fillRef idx="0">
            <a:schemeClr val="accent1"/>
          </a:fillRef>
          <a:effectRef idx="0">
            <a:schemeClr val="accent1"/>
          </a:effectRef>
          <a:fontRef idx="minor">
            <a:schemeClr val="tx1"/>
          </a:fontRef>
        </p:style>
      </p:cxnSp>
      <p:sp>
        <p:nvSpPr>
          <p:cNvPr id="48" name="Espace réservé du contenu 2">
            <a:extLst>
              <a:ext uri="{FF2B5EF4-FFF2-40B4-BE49-F238E27FC236}">
                <a16:creationId xmlns:a16="http://schemas.microsoft.com/office/drawing/2014/main" id="{ED3194CA-4FA3-416B-9570-DD866124A3C2}"/>
              </a:ext>
            </a:extLst>
          </p:cNvPr>
          <p:cNvSpPr txBox="1">
            <a:spLocks/>
          </p:cNvSpPr>
          <p:nvPr/>
        </p:nvSpPr>
        <p:spPr>
          <a:xfrm>
            <a:off x="3592976" y="5262882"/>
            <a:ext cx="1088408" cy="365126"/>
          </a:xfrm>
          <a:prstGeom prst="rect">
            <a:avLst/>
          </a:prstGeom>
        </p:spPr>
        <p:txBody>
          <a:bodyPr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chemeClr val="accent1">
                  <a:lumMod val="75000"/>
                </a:schemeClr>
              </a:buClr>
              <a:buNone/>
              <a:defRPr/>
            </a:pPr>
            <a:r>
              <a:rPr lang="fr-FR" altLang="fr-FR" sz="1600" dirty="0">
                <a:solidFill>
                  <a:schemeClr val="bg1"/>
                </a:solidFill>
                <a:latin typeface="Calibri" panose="020F0502020204030204" pitchFamily="34" charset="0"/>
              </a:rPr>
              <a:t>injecteur gaz</a:t>
            </a:r>
            <a:endParaRPr lang="fr-FR" sz="1600" dirty="0">
              <a:solidFill>
                <a:schemeClr val="bg1"/>
              </a:solidFill>
              <a:latin typeface="Calibri" panose="020F0502020204030204" pitchFamily="34" charset="0"/>
            </a:endParaRPr>
          </a:p>
        </p:txBody>
      </p:sp>
      <p:cxnSp>
        <p:nvCxnSpPr>
          <p:cNvPr id="49" name="Connecteur droit avec flèche 48">
            <a:extLst>
              <a:ext uri="{FF2B5EF4-FFF2-40B4-BE49-F238E27FC236}">
                <a16:creationId xmlns:a16="http://schemas.microsoft.com/office/drawing/2014/main" id="{9A37DB2F-0BEF-4D90-AA88-F717BEE5B9FC}"/>
              </a:ext>
            </a:extLst>
          </p:cNvPr>
          <p:cNvCxnSpPr>
            <a:cxnSpLocks/>
          </p:cNvCxnSpPr>
          <p:nvPr/>
        </p:nvCxnSpPr>
        <p:spPr>
          <a:xfrm flipH="1" flipV="1">
            <a:off x="2933700" y="5337945"/>
            <a:ext cx="737974" cy="176882"/>
          </a:xfrm>
          <a:prstGeom prst="straightConnector1">
            <a:avLst/>
          </a:prstGeom>
          <a:ln w="19050">
            <a:solidFill>
              <a:schemeClr val="bg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52" name="Connecteur droit avec flèche 51">
            <a:extLst>
              <a:ext uri="{FF2B5EF4-FFF2-40B4-BE49-F238E27FC236}">
                <a16:creationId xmlns:a16="http://schemas.microsoft.com/office/drawing/2014/main" id="{9F8BE8C5-FD6F-4126-B07D-89854D0C3062}"/>
              </a:ext>
            </a:extLst>
          </p:cNvPr>
          <p:cNvCxnSpPr>
            <a:cxnSpLocks/>
          </p:cNvCxnSpPr>
          <p:nvPr/>
        </p:nvCxnSpPr>
        <p:spPr>
          <a:xfrm flipV="1">
            <a:off x="1877100" y="4006351"/>
            <a:ext cx="401210" cy="64638"/>
          </a:xfrm>
          <a:prstGeom prst="straightConnector1">
            <a:avLst/>
          </a:prstGeom>
          <a:ln w="19050">
            <a:solidFill>
              <a:schemeClr val="bg1"/>
            </a:solidFill>
            <a:tailEnd type="triangle" w="lg" len="med"/>
          </a:ln>
        </p:spPr>
        <p:style>
          <a:lnRef idx="1">
            <a:schemeClr val="accent1"/>
          </a:lnRef>
          <a:fillRef idx="0">
            <a:schemeClr val="accent1"/>
          </a:fillRef>
          <a:effectRef idx="0">
            <a:schemeClr val="accent1"/>
          </a:effectRef>
          <a:fontRef idx="minor">
            <a:schemeClr val="tx1"/>
          </a:fontRef>
        </p:style>
      </p:cxnSp>
      <p:sp>
        <p:nvSpPr>
          <p:cNvPr id="53" name="Espace réservé du contenu 2">
            <a:extLst>
              <a:ext uri="{FF2B5EF4-FFF2-40B4-BE49-F238E27FC236}">
                <a16:creationId xmlns:a16="http://schemas.microsoft.com/office/drawing/2014/main" id="{D42D34C3-03B5-4F39-884D-55B13CCA1D1D}"/>
              </a:ext>
            </a:extLst>
          </p:cNvPr>
          <p:cNvSpPr txBox="1">
            <a:spLocks/>
          </p:cNvSpPr>
          <p:nvPr/>
        </p:nvSpPr>
        <p:spPr>
          <a:xfrm>
            <a:off x="913574" y="3860652"/>
            <a:ext cx="1088408" cy="365126"/>
          </a:xfrm>
          <a:prstGeom prst="rect">
            <a:avLst/>
          </a:prstGeom>
        </p:spPr>
        <p:txBody>
          <a:bodyPr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chemeClr val="accent1">
                  <a:lumMod val="75000"/>
                </a:schemeClr>
              </a:buClr>
              <a:buNone/>
              <a:defRPr/>
            </a:pPr>
            <a:r>
              <a:rPr lang="fr-FR" altLang="fr-FR" sz="1600" dirty="0">
                <a:solidFill>
                  <a:schemeClr val="bg1"/>
                </a:solidFill>
                <a:latin typeface="Calibri" panose="020F0502020204030204" pitchFamily="34" charset="0"/>
              </a:rPr>
              <a:t>vapeur d’acétone</a:t>
            </a:r>
            <a:endParaRPr lang="fr-FR" sz="1600" dirty="0">
              <a:solidFill>
                <a:schemeClr val="bg1"/>
              </a:solidFill>
              <a:latin typeface="Calibri" panose="020F0502020204030204" pitchFamily="34" charset="0"/>
            </a:endParaRPr>
          </a:p>
        </p:txBody>
      </p:sp>
      <p:pic>
        <p:nvPicPr>
          <p:cNvPr id="16" name="Image 15">
            <a:extLst>
              <a:ext uri="{FF2B5EF4-FFF2-40B4-BE49-F238E27FC236}">
                <a16:creationId xmlns:a16="http://schemas.microsoft.com/office/drawing/2014/main" id="{6D85923C-F5A4-4958-BC12-9029E42B82CB}"/>
              </a:ext>
            </a:extLst>
          </p:cNvPr>
          <p:cNvPicPr>
            <a:picLocks noChangeAspect="1"/>
          </p:cNvPicPr>
          <p:nvPr/>
        </p:nvPicPr>
        <p:blipFill rotWithShape="1">
          <a:blip r:embed="rId8"/>
          <a:srcRect l="28945" t="14471" r="24872" b="12861"/>
          <a:stretch/>
        </p:blipFill>
        <p:spPr>
          <a:xfrm>
            <a:off x="8780196" y="2568818"/>
            <a:ext cx="3040361" cy="2690963"/>
          </a:xfrm>
          <a:prstGeom prst="rect">
            <a:avLst/>
          </a:prstGeom>
        </p:spPr>
      </p:pic>
      <p:sp>
        <p:nvSpPr>
          <p:cNvPr id="28" name="Espace réservé du contenu 2">
            <a:extLst>
              <a:ext uri="{FF2B5EF4-FFF2-40B4-BE49-F238E27FC236}">
                <a16:creationId xmlns:a16="http://schemas.microsoft.com/office/drawing/2014/main" id="{B2A89F9F-87B1-4F9E-ABE3-64DCA461243D}"/>
              </a:ext>
            </a:extLst>
          </p:cNvPr>
          <p:cNvSpPr txBox="1">
            <a:spLocks/>
          </p:cNvSpPr>
          <p:nvPr/>
        </p:nvSpPr>
        <p:spPr>
          <a:xfrm>
            <a:off x="2306295" y="5995124"/>
            <a:ext cx="1088408" cy="365126"/>
          </a:xfrm>
          <a:prstGeom prst="rect">
            <a:avLst/>
          </a:prstGeom>
        </p:spPr>
        <p:txBody>
          <a:bodyPr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chemeClr val="accent1">
                  <a:lumMod val="75000"/>
                </a:schemeClr>
              </a:buClr>
              <a:buNone/>
              <a:defRPr/>
            </a:pPr>
            <a:r>
              <a:rPr lang="fr-FR" altLang="fr-FR" sz="1600" dirty="0">
                <a:solidFill>
                  <a:schemeClr val="bg1"/>
                </a:solidFill>
                <a:latin typeface="Calibri" panose="020F0502020204030204" pitchFamily="34" charset="0"/>
              </a:rPr>
              <a:t>bulleur</a:t>
            </a:r>
            <a:endParaRPr lang="fr-FR" sz="1600" dirty="0">
              <a:solidFill>
                <a:schemeClr val="bg1"/>
              </a:solidFill>
              <a:latin typeface="Calibri" panose="020F0502020204030204" pitchFamily="34" charset="0"/>
            </a:endParaRPr>
          </a:p>
        </p:txBody>
      </p:sp>
      <p:pic>
        <p:nvPicPr>
          <p:cNvPr id="2" name="Image 1">
            <a:extLst>
              <a:ext uri="{FF2B5EF4-FFF2-40B4-BE49-F238E27FC236}">
                <a16:creationId xmlns:a16="http://schemas.microsoft.com/office/drawing/2014/main" id="{763C61A3-2202-47A2-B705-D6F36A3B9F71}"/>
              </a:ext>
            </a:extLst>
          </p:cNvPr>
          <p:cNvPicPr>
            <a:picLocks noChangeAspect="1"/>
          </p:cNvPicPr>
          <p:nvPr/>
        </p:nvPicPr>
        <p:blipFill rotWithShape="1">
          <a:blip r:embed="rId9"/>
          <a:srcRect l="29311" t="15249" r="31104" b="14259"/>
          <a:stretch/>
        </p:blipFill>
        <p:spPr>
          <a:xfrm>
            <a:off x="5179048" y="2532475"/>
            <a:ext cx="2722741" cy="2727306"/>
          </a:xfrm>
          <a:prstGeom prst="rect">
            <a:avLst/>
          </a:prstGeom>
        </p:spPr>
      </p:pic>
    </p:spTree>
    <p:extLst>
      <p:ext uri="{BB962C8B-B14F-4D97-AF65-F5344CB8AC3E}">
        <p14:creationId xmlns:p14="http://schemas.microsoft.com/office/powerpoint/2010/main" val="2343431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anim calcmode="lin" valueType="num">
                                      <p:cBhvr>
                                        <p:cTn id="7" dur="400" fill="hold"/>
                                        <p:tgtEl>
                                          <p:spTgt spid="82"/>
                                        </p:tgtEl>
                                        <p:attrNameLst>
                                          <p:attrName>ppt_w</p:attrName>
                                        </p:attrNameLst>
                                      </p:cBhvr>
                                      <p:tavLst>
                                        <p:tav tm="0">
                                          <p:val>
                                            <p:fltVal val="0"/>
                                          </p:val>
                                        </p:tav>
                                        <p:tav tm="100000">
                                          <p:val>
                                            <p:strVal val="#ppt_w"/>
                                          </p:val>
                                        </p:tav>
                                      </p:tavLst>
                                    </p:anim>
                                    <p:anim calcmode="lin" valueType="num">
                                      <p:cBhvr>
                                        <p:cTn id="8" dur="400" fill="hold"/>
                                        <p:tgtEl>
                                          <p:spTgt spid="82"/>
                                        </p:tgtEl>
                                        <p:attrNameLst>
                                          <p:attrName>ppt_h</p:attrName>
                                        </p:attrNameLst>
                                      </p:cBhvr>
                                      <p:tavLst>
                                        <p:tav tm="0">
                                          <p:val>
                                            <p:fltVal val="0"/>
                                          </p:val>
                                        </p:tav>
                                        <p:tav tm="100000">
                                          <p:val>
                                            <p:strVal val="#ppt_h"/>
                                          </p:val>
                                        </p:tav>
                                      </p:tavLst>
                                    </p:anim>
                                    <p:animEffect transition="in" filter="fade">
                                      <p:cBhvr>
                                        <p:cTn id="9" dur="400"/>
                                        <p:tgtEl>
                                          <p:spTgt spid="8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7"/>
                                        </p:tgtEl>
                                        <p:attrNameLst>
                                          <p:attrName>style.visibility</p:attrName>
                                        </p:attrNameLst>
                                      </p:cBhvr>
                                      <p:to>
                                        <p:strVal val="visible"/>
                                      </p:to>
                                    </p:set>
                                    <p:anim calcmode="lin" valueType="num">
                                      <p:cBhvr>
                                        <p:cTn id="12" dur="400" fill="hold"/>
                                        <p:tgtEl>
                                          <p:spTgt spid="97"/>
                                        </p:tgtEl>
                                        <p:attrNameLst>
                                          <p:attrName>ppt_w</p:attrName>
                                        </p:attrNameLst>
                                      </p:cBhvr>
                                      <p:tavLst>
                                        <p:tav tm="0">
                                          <p:val>
                                            <p:fltVal val="0"/>
                                          </p:val>
                                        </p:tav>
                                        <p:tav tm="100000">
                                          <p:val>
                                            <p:strVal val="#ppt_w"/>
                                          </p:val>
                                        </p:tav>
                                      </p:tavLst>
                                    </p:anim>
                                    <p:anim calcmode="lin" valueType="num">
                                      <p:cBhvr>
                                        <p:cTn id="13" dur="400" fill="hold"/>
                                        <p:tgtEl>
                                          <p:spTgt spid="97"/>
                                        </p:tgtEl>
                                        <p:attrNameLst>
                                          <p:attrName>ppt_h</p:attrName>
                                        </p:attrNameLst>
                                      </p:cBhvr>
                                      <p:tavLst>
                                        <p:tav tm="0">
                                          <p:val>
                                            <p:fltVal val="0"/>
                                          </p:val>
                                        </p:tav>
                                        <p:tav tm="100000">
                                          <p:val>
                                            <p:strVal val="#ppt_h"/>
                                          </p:val>
                                        </p:tav>
                                      </p:tavLst>
                                    </p:anim>
                                    <p:animEffect transition="in" filter="fade">
                                      <p:cBhvr>
                                        <p:cTn id="14" dur="400"/>
                                        <p:tgtEl>
                                          <p:spTgt spid="97"/>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400" fill="hold"/>
                                        <p:tgtEl>
                                          <p:spTgt spid="7"/>
                                        </p:tgtEl>
                                        <p:attrNameLst>
                                          <p:attrName>ppt_w</p:attrName>
                                        </p:attrNameLst>
                                      </p:cBhvr>
                                      <p:tavLst>
                                        <p:tav tm="0">
                                          <p:val>
                                            <p:fltVal val="0"/>
                                          </p:val>
                                        </p:tav>
                                        <p:tav tm="100000">
                                          <p:val>
                                            <p:strVal val="#ppt_w"/>
                                          </p:val>
                                        </p:tav>
                                      </p:tavLst>
                                    </p:anim>
                                    <p:anim calcmode="lin" valueType="num">
                                      <p:cBhvr>
                                        <p:cTn id="18" dur="400" fill="hold"/>
                                        <p:tgtEl>
                                          <p:spTgt spid="7"/>
                                        </p:tgtEl>
                                        <p:attrNameLst>
                                          <p:attrName>ppt_h</p:attrName>
                                        </p:attrNameLst>
                                      </p:cBhvr>
                                      <p:tavLst>
                                        <p:tav tm="0">
                                          <p:val>
                                            <p:fltVal val="0"/>
                                          </p:val>
                                        </p:tav>
                                        <p:tav tm="100000">
                                          <p:val>
                                            <p:strVal val="#ppt_h"/>
                                          </p:val>
                                        </p:tav>
                                      </p:tavLst>
                                    </p:anim>
                                    <p:animEffect transition="in" filter="fade">
                                      <p:cBhvr>
                                        <p:cTn id="19" dur="400"/>
                                        <p:tgtEl>
                                          <p:spTgt spid="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9"/>
                                        </p:tgtEl>
                                        <p:attrNameLst>
                                          <p:attrName>style.visibility</p:attrName>
                                        </p:attrNameLst>
                                      </p:cBhvr>
                                      <p:to>
                                        <p:strVal val="visible"/>
                                      </p:to>
                                    </p:set>
                                    <p:anim calcmode="lin" valueType="num">
                                      <p:cBhvr>
                                        <p:cTn id="22" dur="400" fill="hold"/>
                                        <p:tgtEl>
                                          <p:spTgt spid="39"/>
                                        </p:tgtEl>
                                        <p:attrNameLst>
                                          <p:attrName>ppt_w</p:attrName>
                                        </p:attrNameLst>
                                      </p:cBhvr>
                                      <p:tavLst>
                                        <p:tav tm="0">
                                          <p:val>
                                            <p:fltVal val="0"/>
                                          </p:val>
                                        </p:tav>
                                        <p:tav tm="100000">
                                          <p:val>
                                            <p:strVal val="#ppt_w"/>
                                          </p:val>
                                        </p:tav>
                                      </p:tavLst>
                                    </p:anim>
                                    <p:anim calcmode="lin" valueType="num">
                                      <p:cBhvr>
                                        <p:cTn id="23" dur="400" fill="hold"/>
                                        <p:tgtEl>
                                          <p:spTgt spid="39"/>
                                        </p:tgtEl>
                                        <p:attrNameLst>
                                          <p:attrName>ppt_h</p:attrName>
                                        </p:attrNameLst>
                                      </p:cBhvr>
                                      <p:tavLst>
                                        <p:tav tm="0">
                                          <p:val>
                                            <p:fltVal val="0"/>
                                          </p:val>
                                        </p:tav>
                                        <p:tav tm="100000">
                                          <p:val>
                                            <p:strVal val="#ppt_h"/>
                                          </p:val>
                                        </p:tav>
                                      </p:tavLst>
                                    </p:anim>
                                    <p:animEffect transition="in" filter="fade">
                                      <p:cBhvr>
                                        <p:cTn id="24" dur="400"/>
                                        <p:tgtEl>
                                          <p:spTgt spid="39"/>
                                        </p:tgtEl>
                                      </p:cBhvr>
                                    </p:animEffect>
                                  </p:childTnLst>
                                </p:cTn>
                              </p:par>
                              <p:par>
                                <p:cTn id="25" presetID="53" presetClass="entr" presetSubtype="16" fill="hold" nodeType="withEffect">
                                  <p:stCondLst>
                                    <p:cond delay="0"/>
                                  </p:stCondLst>
                                  <p:childTnLst>
                                    <p:set>
                                      <p:cBhvr>
                                        <p:cTn id="26" dur="1" fill="hold">
                                          <p:stCondLst>
                                            <p:cond delay="0"/>
                                          </p:stCondLst>
                                        </p:cTn>
                                        <p:tgtEl>
                                          <p:spTgt spid="40"/>
                                        </p:tgtEl>
                                        <p:attrNameLst>
                                          <p:attrName>style.visibility</p:attrName>
                                        </p:attrNameLst>
                                      </p:cBhvr>
                                      <p:to>
                                        <p:strVal val="visible"/>
                                      </p:to>
                                    </p:set>
                                    <p:anim calcmode="lin" valueType="num">
                                      <p:cBhvr>
                                        <p:cTn id="27" dur="400" fill="hold"/>
                                        <p:tgtEl>
                                          <p:spTgt spid="40"/>
                                        </p:tgtEl>
                                        <p:attrNameLst>
                                          <p:attrName>ppt_w</p:attrName>
                                        </p:attrNameLst>
                                      </p:cBhvr>
                                      <p:tavLst>
                                        <p:tav tm="0">
                                          <p:val>
                                            <p:fltVal val="0"/>
                                          </p:val>
                                        </p:tav>
                                        <p:tav tm="100000">
                                          <p:val>
                                            <p:strVal val="#ppt_w"/>
                                          </p:val>
                                        </p:tav>
                                      </p:tavLst>
                                    </p:anim>
                                    <p:anim calcmode="lin" valueType="num">
                                      <p:cBhvr>
                                        <p:cTn id="28" dur="400" fill="hold"/>
                                        <p:tgtEl>
                                          <p:spTgt spid="40"/>
                                        </p:tgtEl>
                                        <p:attrNameLst>
                                          <p:attrName>ppt_h</p:attrName>
                                        </p:attrNameLst>
                                      </p:cBhvr>
                                      <p:tavLst>
                                        <p:tav tm="0">
                                          <p:val>
                                            <p:fltVal val="0"/>
                                          </p:val>
                                        </p:tav>
                                        <p:tav tm="100000">
                                          <p:val>
                                            <p:strVal val="#ppt_h"/>
                                          </p:val>
                                        </p:tav>
                                      </p:tavLst>
                                    </p:anim>
                                    <p:animEffect transition="in" filter="fade">
                                      <p:cBhvr>
                                        <p:cTn id="29" dur="400"/>
                                        <p:tgtEl>
                                          <p:spTgt spid="40"/>
                                        </p:tgtEl>
                                      </p:cBhvr>
                                    </p:animEffect>
                                  </p:childTnLst>
                                </p:cTn>
                              </p:par>
                              <p:par>
                                <p:cTn id="30" presetID="53" presetClass="entr" presetSubtype="16" fill="hold" nodeType="withEffect">
                                  <p:stCondLst>
                                    <p:cond delay="0"/>
                                  </p:stCondLst>
                                  <p:childTnLst>
                                    <p:set>
                                      <p:cBhvr>
                                        <p:cTn id="31" dur="1" fill="hold">
                                          <p:stCondLst>
                                            <p:cond delay="0"/>
                                          </p:stCondLst>
                                        </p:cTn>
                                        <p:tgtEl>
                                          <p:spTgt spid="43"/>
                                        </p:tgtEl>
                                        <p:attrNameLst>
                                          <p:attrName>style.visibility</p:attrName>
                                        </p:attrNameLst>
                                      </p:cBhvr>
                                      <p:to>
                                        <p:strVal val="visible"/>
                                      </p:to>
                                    </p:set>
                                    <p:anim calcmode="lin" valueType="num">
                                      <p:cBhvr>
                                        <p:cTn id="32" dur="400" fill="hold"/>
                                        <p:tgtEl>
                                          <p:spTgt spid="43"/>
                                        </p:tgtEl>
                                        <p:attrNameLst>
                                          <p:attrName>ppt_w</p:attrName>
                                        </p:attrNameLst>
                                      </p:cBhvr>
                                      <p:tavLst>
                                        <p:tav tm="0">
                                          <p:val>
                                            <p:fltVal val="0"/>
                                          </p:val>
                                        </p:tav>
                                        <p:tav tm="100000">
                                          <p:val>
                                            <p:strVal val="#ppt_w"/>
                                          </p:val>
                                        </p:tav>
                                      </p:tavLst>
                                    </p:anim>
                                    <p:anim calcmode="lin" valueType="num">
                                      <p:cBhvr>
                                        <p:cTn id="33" dur="400" fill="hold"/>
                                        <p:tgtEl>
                                          <p:spTgt spid="43"/>
                                        </p:tgtEl>
                                        <p:attrNameLst>
                                          <p:attrName>ppt_h</p:attrName>
                                        </p:attrNameLst>
                                      </p:cBhvr>
                                      <p:tavLst>
                                        <p:tav tm="0">
                                          <p:val>
                                            <p:fltVal val="0"/>
                                          </p:val>
                                        </p:tav>
                                        <p:tav tm="100000">
                                          <p:val>
                                            <p:strVal val="#ppt_h"/>
                                          </p:val>
                                        </p:tav>
                                      </p:tavLst>
                                    </p:anim>
                                    <p:animEffect transition="in" filter="fade">
                                      <p:cBhvr>
                                        <p:cTn id="34" dur="400"/>
                                        <p:tgtEl>
                                          <p:spTgt spid="43"/>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45"/>
                                        </p:tgtEl>
                                        <p:attrNameLst>
                                          <p:attrName>style.visibility</p:attrName>
                                        </p:attrNameLst>
                                      </p:cBhvr>
                                      <p:to>
                                        <p:strVal val="visible"/>
                                      </p:to>
                                    </p:set>
                                    <p:anim calcmode="lin" valueType="num">
                                      <p:cBhvr>
                                        <p:cTn id="37" dur="400" fill="hold"/>
                                        <p:tgtEl>
                                          <p:spTgt spid="45"/>
                                        </p:tgtEl>
                                        <p:attrNameLst>
                                          <p:attrName>ppt_w</p:attrName>
                                        </p:attrNameLst>
                                      </p:cBhvr>
                                      <p:tavLst>
                                        <p:tav tm="0">
                                          <p:val>
                                            <p:fltVal val="0"/>
                                          </p:val>
                                        </p:tav>
                                        <p:tav tm="100000">
                                          <p:val>
                                            <p:strVal val="#ppt_w"/>
                                          </p:val>
                                        </p:tav>
                                      </p:tavLst>
                                    </p:anim>
                                    <p:anim calcmode="lin" valueType="num">
                                      <p:cBhvr>
                                        <p:cTn id="38" dur="400" fill="hold"/>
                                        <p:tgtEl>
                                          <p:spTgt spid="45"/>
                                        </p:tgtEl>
                                        <p:attrNameLst>
                                          <p:attrName>ppt_h</p:attrName>
                                        </p:attrNameLst>
                                      </p:cBhvr>
                                      <p:tavLst>
                                        <p:tav tm="0">
                                          <p:val>
                                            <p:fltVal val="0"/>
                                          </p:val>
                                        </p:tav>
                                        <p:tav tm="100000">
                                          <p:val>
                                            <p:strVal val="#ppt_h"/>
                                          </p:val>
                                        </p:tav>
                                      </p:tavLst>
                                    </p:anim>
                                    <p:animEffect transition="in" filter="fade">
                                      <p:cBhvr>
                                        <p:cTn id="39" dur="400"/>
                                        <p:tgtEl>
                                          <p:spTgt spid="45"/>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46"/>
                                        </p:tgtEl>
                                        <p:attrNameLst>
                                          <p:attrName>style.visibility</p:attrName>
                                        </p:attrNameLst>
                                      </p:cBhvr>
                                      <p:to>
                                        <p:strVal val="visible"/>
                                      </p:to>
                                    </p:set>
                                    <p:anim calcmode="lin" valueType="num">
                                      <p:cBhvr>
                                        <p:cTn id="42" dur="400" fill="hold"/>
                                        <p:tgtEl>
                                          <p:spTgt spid="46"/>
                                        </p:tgtEl>
                                        <p:attrNameLst>
                                          <p:attrName>ppt_w</p:attrName>
                                        </p:attrNameLst>
                                      </p:cBhvr>
                                      <p:tavLst>
                                        <p:tav tm="0">
                                          <p:val>
                                            <p:fltVal val="0"/>
                                          </p:val>
                                        </p:tav>
                                        <p:tav tm="100000">
                                          <p:val>
                                            <p:strVal val="#ppt_w"/>
                                          </p:val>
                                        </p:tav>
                                      </p:tavLst>
                                    </p:anim>
                                    <p:anim calcmode="lin" valueType="num">
                                      <p:cBhvr>
                                        <p:cTn id="43" dur="400" fill="hold"/>
                                        <p:tgtEl>
                                          <p:spTgt spid="46"/>
                                        </p:tgtEl>
                                        <p:attrNameLst>
                                          <p:attrName>ppt_h</p:attrName>
                                        </p:attrNameLst>
                                      </p:cBhvr>
                                      <p:tavLst>
                                        <p:tav tm="0">
                                          <p:val>
                                            <p:fltVal val="0"/>
                                          </p:val>
                                        </p:tav>
                                        <p:tav tm="100000">
                                          <p:val>
                                            <p:strVal val="#ppt_h"/>
                                          </p:val>
                                        </p:tav>
                                      </p:tavLst>
                                    </p:anim>
                                    <p:animEffect transition="in" filter="fade">
                                      <p:cBhvr>
                                        <p:cTn id="44" dur="400"/>
                                        <p:tgtEl>
                                          <p:spTgt spid="46"/>
                                        </p:tgtEl>
                                      </p:cBhvr>
                                    </p:animEffect>
                                  </p:childTnLst>
                                </p:cTn>
                              </p:par>
                              <p:par>
                                <p:cTn id="45" presetID="53" presetClass="entr" presetSubtype="16" fill="hold" nodeType="withEffect">
                                  <p:stCondLst>
                                    <p:cond delay="0"/>
                                  </p:stCondLst>
                                  <p:childTnLst>
                                    <p:set>
                                      <p:cBhvr>
                                        <p:cTn id="46" dur="1" fill="hold">
                                          <p:stCondLst>
                                            <p:cond delay="0"/>
                                          </p:stCondLst>
                                        </p:cTn>
                                        <p:tgtEl>
                                          <p:spTgt spid="47"/>
                                        </p:tgtEl>
                                        <p:attrNameLst>
                                          <p:attrName>style.visibility</p:attrName>
                                        </p:attrNameLst>
                                      </p:cBhvr>
                                      <p:to>
                                        <p:strVal val="visible"/>
                                      </p:to>
                                    </p:set>
                                    <p:anim calcmode="lin" valueType="num">
                                      <p:cBhvr>
                                        <p:cTn id="47" dur="400" fill="hold"/>
                                        <p:tgtEl>
                                          <p:spTgt spid="47"/>
                                        </p:tgtEl>
                                        <p:attrNameLst>
                                          <p:attrName>ppt_w</p:attrName>
                                        </p:attrNameLst>
                                      </p:cBhvr>
                                      <p:tavLst>
                                        <p:tav tm="0">
                                          <p:val>
                                            <p:fltVal val="0"/>
                                          </p:val>
                                        </p:tav>
                                        <p:tav tm="100000">
                                          <p:val>
                                            <p:strVal val="#ppt_w"/>
                                          </p:val>
                                        </p:tav>
                                      </p:tavLst>
                                    </p:anim>
                                    <p:anim calcmode="lin" valueType="num">
                                      <p:cBhvr>
                                        <p:cTn id="48" dur="400" fill="hold"/>
                                        <p:tgtEl>
                                          <p:spTgt spid="47"/>
                                        </p:tgtEl>
                                        <p:attrNameLst>
                                          <p:attrName>ppt_h</p:attrName>
                                        </p:attrNameLst>
                                      </p:cBhvr>
                                      <p:tavLst>
                                        <p:tav tm="0">
                                          <p:val>
                                            <p:fltVal val="0"/>
                                          </p:val>
                                        </p:tav>
                                        <p:tav tm="100000">
                                          <p:val>
                                            <p:strVal val="#ppt_h"/>
                                          </p:val>
                                        </p:tav>
                                      </p:tavLst>
                                    </p:anim>
                                    <p:animEffect transition="in" filter="fade">
                                      <p:cBhvr>
                                        <p:cTn id="49" dur="400"/>
                                        <p:tgtEl>
                                          <p:spTgt spid="47"/>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48"/>
                                        </p:tgtEl>
                                        <p:attrNameLst>
                                          <p:attrName>style.visibility</p:attrName>
                                        </p:attrNameLst>
                                      </p:cBhvr>
                                      <p:to>
                                        <p:strVal val="visible"/>
                                      </p:to>
                                    </p:set>
                                    <p:anim calcmode="lin" valueType="num">
                                      <p:cBhvr>
                                        <p:cTn id="52" dur="400" fill="hold"/>
                                        <p:tgtEl>
                                          <p:spTgt spid="48"/>
                                        </p:tgtEl>
                                        <p:attrNameLst>
                                          <p:attrName>ppt_w</p:attrName>
                                        </p:attrNameLst>
                                      </p:cBhvr>
                                      <p:tavLst>
                                        <p:tav tm="0">
                                          <p:val>
                                            <p:fltVal val="0"/>
                                          </p:val>
                                        </p:tav>
                                        <p:tav tm="100000">
                                          <p:val>
                                            <p:strVal val="#ppt_w"/>
                                          </p:val>
                                        </p:tav>
                                      </p:tavLst>
                                    </p:anim>
                                    <p:anim calcmode="lin" valueType="num">
                                      <p:cBhvr>
                                        <p:cTn id="53" dur="400" fill="hold"/>
                                        <p:tgtEl>
                                          <p:spTgt spid="48"/>
                                        </p:tgtEl>
                                        <p:attrNameLst>
                                          <p:attrName>ppt_h</p:attrName>
                                        </p:attrNameLst>
                                      </p:cBhvr>
                                      <p:tavLst>
                                        <p:tav tm="0">
                                          <p:val>
                                            <p:fltVal val="0"/>
                                          </p:val>
                                        </p:tav>
                                        <p:tav tm="100000">
                                          <p:val>
                                            <p:strVal val="#ppt_h"/>
                                          </p:val>
                                        </p:tav>
                                      </p:tavLst>
                                    </p:anim>
                                    <p:animEffect transition="in" filter="fade">
                                      <p:cBhvr>
                                        <p:cTn id="54" dur="400"/>
                                        <p:tgtEl>
                                          <p:spTgt spid="48"/>
                                        </p:tgtEl>
                                      </p:cBhvr>
                                    </p:animEffect>
                                  </p:childTnLst>
                                </p:cTn>
                              </p:par>
                              <p:par>
                                <p:cTn id="55" presetID="53" presetClass="entr" presetSubtype="16" fill="hold" nodeType="withEffect">
                                  <p:stCondLst>
                                    <p:cond delay="0"/>
                                  </p:stCondLst>
                                  <p:childTnLst>
                                    <p:set>
                                      <p:cBhvr>
                                        <p:cTn id="56" dur="1" fill="hold">
                                          <p:stCondLst>
                                            <p:cond delay="0"/>
                                          </p:stCondLst>
                                        </p:cTn>
                                        <p:tgtEl>
                                          <p:spTgt spid="49"/>
                                        </p:tgtEl>
                                        <p:attrNameLst>
                                          <p:attrName>style.visibility</p:attrName>
                                        </p:attrNameLst>
                                      </p:cBhvr>
                                      <p:to>
                                        <p:strVal val="visible"/>
                                      </p:to>
                                    </p:set>
                                    <p:anim calcmode="lin" valueType="num">
                                      <p:cBhvr>
                                        <p:cTn id="57" dur="400" fill="hold"/>
                                        <p:tgtEl>
                                          <p:spTgt spid="49"/>
                                        </p:tgtEl>
                                        <p:attrNameLst>
                                          <p:attrName>ppt_w</p:attrName>
                                        </p:attrNameLst>
                                      </p:cBhvr>
                                      <p:tavLst>
                                        <p:tav tm="0">
                                          <p:val>
                                            <p:fltVal val="0"/>
                                          </p:val>
                                        </p:tav>
                                        <p:tav tm="100000">
                                          <p:val>
                                            <p:strVal val="#ppt_w"/>
                                          </p:val>
                                        </p:tav>
                                      </p:tavLst>
                                    </p:anim>
                                    <p:anim calcmode="lin" valueType="num">
                                      <p:cBhvr>
                                        <p:cTn id="58" dur="400" fill="hold"/>
                                        <p:tgtEl>
                                          <p:spTgt spid="49"/>
                                        </p:tgtEl>
                                        <p:attrNameLst>
                                          <p:attrName>ppt_h</p:attrName>
                                        </p:attrNameLst>
                                      </p:cBhvr>
                                      <p:tavLst>
                                        <p:tav tm="0">
                                          <p:val>
                                            <p:fltVal val="0"/>
                                          </p:val>
                                        </p:tav>
                                        <p:tav tm="100000">
                                          <p:val>
                                            <p:strVal val="#ppt_h"/>
                                          </p:val>
                                        </p:tav>
                                      </p:tavLst>
                                    </p:anim>
                                    <p:animEffect transition="in" filter="fade">
                                      <p:cBhvr>
                                        <p:cTn id="59" dur="400"/>
                                        <p:tgtEl>
                                          <p:spTgt spid="49"/>
                                        </p:tgtEl>
                                      </p:cBhvr>
                                    </p:animEffect>
                                  </p:childTnLst>
                                </p:cTn>
                              </p:par>
                              <p:par>
                                <p:cTn id="60" presetID="53" presetClass="entr" presetSubtype="16" fill="hold" nodeType="withEffect">
                                  <p:stCondLst>
                                    <p:cond delay="0"/>
                                  </p:stCondLst>
                                  <p:childTnLst>
                                    <p:set>
                                      <p:cBhvr>
                                        <p:cTn id="61" dur="1" fill="hold">
                                          <p:stCondLst>
                                            <p:cond delay="0"/>
                                          </p:stCondLst>
                                        </p:cTn>
                                        <p:tgtEl>
                                          <p:spTgt spid="52"/>
                                        </p:tgtEl>
                                        <p:attrNameLst>
                                          <p:attrName>style.visibility</p:attrName>
                                        </p:attrNameLst>
                                      </p:cBhvr>
                                      <p:to>
                                        <p:strVal val="visible"/>
                                      </p:to>
                                    </p:set>
                                    <p:anim calcmode="lin" valueType="num">
                                      <p:cBhvr>
                                        <p:cTn id="62" dur="400" fill="hold"/>
                                        <p:tgtEl>
                                          <p:spTgt spid="52"/>
                                        </p:tgtEl>
                                        <p:attrNameLst>
                                          <p:attrName>ppt_w</p:attrName>
                                        </p:attrNameLst>
                                      </p:cBhvr>
                                      <p:tavLst>
                                        <p:tav tm="0">
                                          <p:val>
                                            <p:fltVal val="0"/>
                                          </p:val>
                                        </p:tav>
                                        <p:tav tm="100000">
                                          <p:val>
                                            <p:strVal val="#ppt_w"/>
                                          </p:val>
                                        </p:tav>
                                      </p:tavLst>
                                    </p:anim>
                                    <p:anim calcmode="lin" valueType="num">
                                      <p:cBhvr>
                                        <p:cTn id="63" dur="400" fill="hold"/>
                                        <p:tgtEl>
                                          <p:spTgt spid="52"/>
                                        </p:tgtEl>
                                        <p:attrNameLst>
                                          <p:attrName>ppt_h</p:attrName>
                                        </p:attrNameLst>
                                      </p:cBhvr>
                                      <p:tavLst>
                                        <p:tav tm="0">
                                          <p:val>
                                            <p:fltVal val="0"/>
                                          </p:val>
                                        </p:tav>
                                        <p:tav tm="100000">
                                          <p:val>
                                            <p:strVal val="#ppt_h"/>
                                          </p:val>
                                        </p:tav>
                                      </p:tavLst>
                                    </p:anim>
                                    <p:animEffect transition="in" filter="fade">
                                      <p:cBhvr>
                                        <p:cTn id="64" dur="400"/>
                                        <p:tgtEl>
                                          <p:spTgt spid="52"/>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53"/>
                                        </p:tgtEl>
                                        <p:attrNameLst>
                                          <p:attrName>style.visibility</p:attrName>
                                        </p:attrNameLst>
                                      </p:cBhvr>
                                      <p:to>
                                        <p:strVal val="visible"/>
                                      </p:to>
                                    </p:set>
                                    <p:anim calcmode="lin" valueType="num">
                                      <p:cBhvr>
                                        <p:cTn id="67" dur="400" fill="hold"/>
                                        <p:tgtEl>
                                          <p:spTgt spid="53"/>
                                        </p:tgtEl>
                                        <p:attrNameLst>
                                          <p:attrName>ppt_w</p:attrName>
                                        </p:attrNameLst>
                                      </p:cBhvr>
                                      <p:tavLst>
                                        <p:tav tm="0">
                                          <p:val>
                                            <p:fltVal val="0"/>
                                          </p:val>
                                        </p:tav>
                                        <p:tav tm="100000">
                                          <p:val>
                                            <p:strVal val="#ppt_w"/>
                                          </p:val>
                                        </p:tav>
                                      </p:tavLst>
                                    </p:anim>
                                    <p:anim calcmode="lin" valueType="num">
                                      <p:cBhvr>
                                        <p:cTn id="68" dur="400" fill="hold"/>
                                        <p:tgtEl>
                                          <p:spTgt spid="53"/>
                                        </p:tgtEl>
                                        <p:attrNameLst>
                                          <p:attrName>ppt_h</p:attrName>
                                        </p:attrNameLst>
                                      </p:cBhvr>
                                      <p:tavLst>
                                        <p:tav tm="0">
                                          <p:val>
                                            <p:fltVal val="0"/>
                                          </p:val>
                                        </p:tav>
                                        <p:tav tm="100000">
                                          <p:val>
                                            <p:strVal val="#ppt_h"/>
                                          </p:val>
                                        </p:tav>
                                      </p:tavLst>
                                    </p:anim>
                                    <p:animEffect transition="in" filter="fade">
                                      <p:cBhvr>
                                        <p:cTn id="69" dur="400"/>
                                        <p:tgtEl>
                                          <p:spTgt spid="53"/>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28"/>
                                        </p:tgtEl>
                                        <p:attrNameLst>
                                          <p:attrName>style.visibility</p:attrName>
                                        </p:attrNameLst>
                                      </p:cBhvr>
                                      <p:to>
                                        <p:strVal val="visible"/>
                                      </p:to>
                                    </p:set>
                                    <p:anim calcmode="lin" valueType="num">
                                      <p:cBhvr>
                                        <p:cTn id="72" dur="400" fill="hold"/>
                                        <p:tgtEl>
                                          <p:spTgt spid="28"/>
                                        </p:tgtEl>
                                        <p:attrNameLst>
                                          <p:attrName>ppt_w</p:attrName>
                                        </p:attrNameLst>
                                      </p:cBhvr>
                                      <p:tavLst>
                                        <p:tav tm="0">
                                          <p:val>
                                            <p:fltVal val="0"/>
                                          </p:val>
                                        </p:tav>
                                        <p:tav tm="100000">
                                          <p:val>
                                            <p:strVal val="#ppt_w"/>
                                          </p:val>
                                        </p:tav>
                                      </p:tavLst>
                                    </p:anim>
                                    <p:anim calcmode="lin" valueType="num">
                                      <p:cBhvr>
                                        <p:cTn id="73" dur="400" fill="hold"/>
                                        <p:tgtEl>
                                          <p:spTgt spid="28"/>
                                        </p:tgtEl>
                                        <p:attrNameLst>
                                          <p:attrName>ppt_h</p:attrName>
                                        </p:attrNameLst>
                                      </p:cBhvr>
                                      <p:tavLst>
                                        <p:tav tm="0">
                                          <p:val>
                                            <p:fltVal val="0"/>
                                          </p:val>
                                        </p:tav>
                                        <p:tav tm="100000">
                                          <p:val>
                                            <p:strVal val="#ppt_h"/>
                                          </p:val>
                                        </p:tav>
                                      </p:tavLst>
                                    </p:anim>
                                    <p:animEffect transition="in" filter="fade">
                                      <p:cBhvr>
                                        <p:cTn id="74" dur="400"/>
                                        <p:tgtEl>
                                          <p:spTgt spid="28"/>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grpId="0" nodeType="clickEffect">
                                  <p:stCondLst>
                                    <p:cond delay="0"/>
                                  </p:stCondLst>
                                  <p:childTnLst>
                                    <p:set>
                                      <p:cBhvr>
                                        <p:cTn id="78" dur="1" fill="hold">
                                          <p:stCondLst>
                                            <p:cond delay="0"/>
                                          </p:stCondLst>
                                        </p:cTn>
                                        <p:tgtEl>
                                          <p:spTgt spid="41"/>
                                        </p:tgtEl>
                                        <p:attrNameLst>
                                          <p:attrName>style.visibility</p:attrName>
                                        </p:attrNameLst>
                                      </p:cBhvr>
                                      <p:to>
                                        <p:strVal val="visible"/>
                                      </p:to>
                                    </p:set>
                                    <p:anim calcmode="lin" valueType="num">
                                      <p:cBhvr>
                                        <p:cTn id="79" dur="400" fill="hold"/>
                                        <p:tgtEl>
                                          <p:spTgt spid="41"/>
                                        </p:tgtEl>
                                        <p:attrNameLst>
                                          <p:attrName>ppt_w</p:attrName>
                                        </p:attrNameLst>
                                      </p:cBhvr>
                                      <p:tavLst>
                                        <p:tav tm="0">
                                          <p:val>
                                            <p:fltVal val="0"/>
                                          </p:val>
                                        </p:tav>
                                        <p:tav tm="100000">
                                          <p:val>
                                            <p:strVal val="#ppt_w"/>
                                          </p:val>
                                        </p:tav>
                                      </p:tavLst>
                                    </p:anim>
                                    <p:anim calcmode="lin" valueType="num">
                                      <p:cBhvr>
                                        <p:cTn id="80" dur="400" fill="hold"/>
                                        <p:tgtEl>
                                          <p:spTgt spid="41"/>
                                        </p:tgtEl>
                                        <p:attrNameLst>
                                          <p:attrName>ppt_h</p:attrName>
                                        </p:attrNameLst>
                                      </p:cBhvr>
                                      <p:tavLst>
                                        <p:tav tm="0">
                                          <p:val>
                                            <p:fltVal val="0"/>
                                          </p:val>
                                        </p:tav>
                                        <p:tav tm="100000">
                                          <p:val>
                                            <p:strVal val="#ppt_h"/>
                                          </p:val>
                                        </p:tav>
                                      </p:tavLst>
                                    </p:anim>
                                    <p:animEffect transition="in" filter="fade">
                                      <p:cBhvr>
                                        <p:cTn id="81" dur="400"/>
                                        <p:tgtEl>
                                          <p:spTgt spid="41"/>
                                        </p:tgtEl>
                                      </p:cBhvr>
                                    </p:animEffect>
                                  </p:childTnLst>
                                </p:cTn>
                              </p:par>
                              <p:par>
                                <p:cTn id="82" presetID="53" presetClass="entr" presetSubtype="16" fill="hold" grpId="0" nodeType="withEffect">
                                  <p:stCondLst>
                                    <p:cond delay="0"/>
                                  </p:stCondLst>
                                  <p:childTnLst>
                                    <p:set>
                                      <p:cBhvr>
                                        <p:cTn id="83" dur="1" fill="hold">
                                          <p:stCondLst>
                                            <p:cond delay="0"/>
                                          </p:stCondLst>
                                        </p:cTn>
                                        <p:tgtEl>
                                          <p:spTgt spid="98"/>
                                        </p:tgtEl>
                                        <p:attrNameLst>
                                          <p:attrName>style.visibility</p:attrName>
                                        </p:attrNameLst>
                                      </p:cBhvr>
                                      <p:to>
                                        <p:strVal val="visible"/>
                                      </p:to>
                                    </p:set>
                                    <p:anim calcmode="lin" valueType="num">
                                      <p:cBhvr>
                                        <p:cTn id="84" dur="400" fill="hold"/>
                                        <p:tgtEl>
                                          <p:spTgt spid="98"/>
                                        </p:tgtEl>
                                        <p:attrNameLst>
                                          <p:attrName>ppt_w</p:attrName>
                                        </p:attrNameLst>
                                      </p:cBhvr>
                                      <p:tavLst>
                                        <p:tav tm="0">
                                          <p:val>
                                            <p:fltVal val="0"/>
                                          </p:val>
                                        </p:tav>
                                        <p:tav tm="100000">
                                          <p:val>
                                            <p:strVal val="#ppt_w"/>
                                          </p:val>
                                        </p:tav>
                                      </p:tavLst>
                                    </p:anim>
                                    <p:anim calcmode="lin" valueType="num">
                                      <p:cBhvr>
                                        <p:cTn id="85" dur="400" fill="hold"/>
                                        <p:tgtEl>
                                          <p:spTgt spid="98"/>
                                        </p:tgtEl>
                                        <p:attrNameLst>
                                          <p:attrName>ppt_h</p:attrName>
                                        </p:attrNameLst>
                                      </p:cBhvr>
                                      <p:tavLst>
                                        <p:tav tm="0">
                                          <p:val>
                                            <p:fltVal val="0"/>
                                          </p:val>
                                        </p:tav>
                                        <p:tav tm="100000">
                                          <p:val>
                                            <p:strVal val="#ppt_h"/>
                                          </p:val>
                                        </p:tav>
                                      </p:tavLst>
                                    </p:anim>
                                    <p:animEffect transition="in" filter="fade">
                                      <p:cBhvr>
                                        <p:cTn id="86" dur="400"/>
                                        <p:tgtEl>
                                          <p:spTgt spid="98"/>
                                        </p:tgtEl>
                                      </p:cBhvr>
                                    </p:animEffect>
                                  </p:childTnLst>
                                </p:cTn>
                              </p:par>
                              <p:par>
                                <p:cTn id="87" presetID="53" presetClass="entr" presetSubtype="16" fill="hold" grpId="0" nodeType="withEffect">
                                  <p:stCondLst>
                                    <p:cond delay="0"/>
                                  </p:stCondLst>
                                  <p:childTnLst>
                                    <p:set>
                                      <p:cBhvr>
                                        <p:cTn id="88" dur="1" fill="hold">
                                          <p:stCondLst>
                                            <p:cond delay="0"/>
                                          </p:stCondLst>
                                        </p:cTn>
                                        <p:tgtEl>
                                          <p:spTgt spid="99"/>
                                        </p:tgtEl>
                                        <p:attrNameLst>
                                          <p:attrName>style.visibility</p:attrName>
                                        </p:attrNameLst>
                                      </p:cBhvr>
                                      <p:to>
                                        <p:strVal val="visible"/>
                                      </p:to>
                                    </p:set>
                                    <p:anim calcmode="lin" valueType="num">
                                      <p:cBhvr>
                                        <p:cTn id="89" dur="400" fill="hold"/>
                                        <p:tgtEl>
                                          <p:spTgt spid="99"/>
                                        </p:tgtEl>
                                        <p:attrNameLst>
                                          <p:attrName>ppt_w</p:attrName>
                                        </p:attrNameLst>
                                      </p:cBhvr>
                                      <p:tavLst>
                                        <p:tav tm="0">
                                          <p:val>
                                            <p:fltVal val="0"/>
                                          </p:val>
                                        </p:tav>
                                        <p:tav tm="100000">
                                          <p:val>
                                            <p:strVal val="#ppt_w"/>
                                          </p:val>
                                        </p:tav>
                                      </p:tavLst>
                                    </p:anim>
                                    <p:anim calcmode="lin" valueType="num">
                                      <p:cBhvr>
                                        <p:cTn id="90" dur="400" fill="hold"/>
                                        <p:tgtEl>
                                          <p:spTgt spid="99"/>
                                        </p:tgtEl>
                                        <p:attrNameLst>
                                          <p:attrName>ppt_h</p:attrName>
                                        </p:attrNameLst>
                                      </p:cBhvr>
                                      <p:tavLst>
                                        <p:tav tm="0">
                                          <p:val>
                                            <p:fltVal val="0"/>
                                          </p:val>
                                        </p:tav>
                                        <p:tav tm="100000">
                                          <p:val>
                                            <p:strVal val="#ppt_h"/>
                                          </p:val>
                                        </p:tav>
                                      </p:tavLst>
                                    </p:anim>
                                    <p:animEffect transition="in" filter="fade">
                                      <p:cBhvr>
                                        <p:cTn id="91" dur="400"/>
                                        <p:tgtEl>
                                          <p:spTgt spid="99"/>
                                        </p:tgtEl>
                                      </p:cBhvr>
                                    </p:animEffect>
                                  </p:childTnLst>
                                </p:cTn>
                              </p:par>
                              <p:par>
                                <p:cTn id="92" presetID="53" presetClass="entr" presetSubtype="16" fill="hold" grpId="0" nodeType="withEffect">
                                  <p:stCondLst>
                                    <p:cond delay="0"/>
                                  </p:stCondLst>
                                  <p:childTnLst>
                                    <p:set>
                                      <p:cBhvr>
                                        <p:cTn id="93" dur="1" fill="hold">
                                          <p:stCondLst>
                                            <p:cond delay="0"/>
                                          </p:stCondLst>
                                        </p:cTn>
                                        <p:tgtEl>
                                          <p:spTgt spid="101"/>
                                        </p:tgtEl>
                                        <p:attrNameLst>
                                          <p:attrName>style.visibility</p:attrName>
                                        </p:attrNameLst>
                                      </p:cBhvr>
                                      <p:to>
                                        <p:strVal val="visible"/>
                                      </p:to>
                                    </p:set>
                                    <p:anim calcmode="lin" valueType="num">
                                      <p:cBhvr>
                                        <p:cTn id="94" dur="400" fill="hold"/>
                                        <p:tgtEl>
                                          <p:spTgt spid="101"/>
                                        </p:tgtEl>
                                        <p:attrNameLst>
                                          <p:attrName>ppt_w</p:attrName>
                                        </p:attrNameLst>
                                      </p:cBhvr>
                                      <p:tavLst>
                                        <p:tav tm="0">
                                          <p:val>
                                            <p:fltVal val="0"/>
                                          </p:val>
                                        </p:tav>
                                        <p:tav tm="100000">
                                          <p:val>
                                            <p:strVal val="#ppt_w"/>
                                          </p:val>
                                        </p:tav>
                                      </p:tavLst>
                                    </p:anim>
                                    <p:anim calcmode="lin" valueType="num">
                                      <p:cBhvr>
                                        <p:cTn id="95" dur="400" fill="hold"/>
                                        <p:tgtEl>
                                          <p:spTgt spid="101"/>
                                        </p:tgtEl>
                                        <p:attrNameLst>
                                          <p:attrName>ppt_h</p:attrName>
                                        </p:attrNameLst>
                                      </p:cBhvr>
                                      <p:tavLst>
                                        <p:tav tm="0">
                                          <p:val>
                                            <p:fltVal val="0"/>
                                          </p:val>
                                        </p:tav>
                                        <p:tav tm="100000">
                                          <p:val>
                                            <p:strVal val="#ppt_h"/>
                                          </p:val>
                                        </p:tav>
                                      </p:tavLst>
                                    </p:anim>
                                    <p:animEffect transition="in" filter="fade">
                                      <p:cBhvr>
                                        <p:cTn id="96" dur="400"/>
                                        <p:tgtEl>
                                          <p:spTgt spid="101"/>
                                        </p:tgtEl>
                                      </p:cBhvr>
                                    </p:animEffect>
                                  </p:childTnLst>
                                </p:cTn>
                              </p:par>
                              <p:par>
                                <p:cTn id="97" presetID="53" presetClass="entr" presetSubtype="16" fill="hold" nodeType="withEffect">
                                  <p:stCondLst>
                                    <p:cond delay="0"/>
                                  </p:stCondLst>
                                  <p:childTnLst>
                                    <p:set>
                                      <p:cBhvr>
                                        <p:cTn id="98" dur="1" fill="hold">
                                          <p:stCondLst>
                                            <p:cond delay="0"/>
                                          </p:stCondLst>
                                        </p:cTn>
                                        <p:tgtEl>
                                          <p:spTgt spid="16"/>
                                        </p:tgtEl>
                                        <p:attrNameLst>
                                          <p:attrName>style.visibility</p:attrName>
                                        </p:attrNameLst>
                                      </p:cBhvr>
                                      <p:to>
                                        <p:strVal val="visible"/>
                                      </p:to>
                                    </p:set>
                                    <p:anim calcmode="lin" valueType="num">
                                      <p:cBhvr>
                                        <p:cTn id="99" dur="400" fill="hold"/>
                                        <p:tgtEl>
                                          <p:spTgt spid="16"/>
                                        </p:tgtEl>
                                        <p:attrNameLst>
                                          <p:attrName>ppt_w</p:attrName>
                                        </p:attrNameLst>
                                      </p:cBhvr>
                                      <p:tavLst>
                                        <p:tav tm="0">
                                          <p:val>
                                            <p:fltVal val="0"/>
                                          </p:val>
                                        </p:tav>
                                        <p:tav tm="100000">
                                          <p:val>
                                            <p:strVal val="#ppt_w"/>
                                          </p:val>
                                        </p:tav>
                                      </p:tavLst>
                                    </p:anim>
                                    <p:anim calcmode="lin" valueType="num">
                                      <p:cBhvr>
                                        <p:cTn id="100" dur="400" fill="hold"/>
                                        <p:tgtEl>
                                          <p:spTgt spid="16"/>
                                        </p:tgtEl>
                                        <p:attrNameLst>
                                          <p:attrName>ppt_h</p:attrName>
                                        </p:attrNameLst>
                                      </p:cBhvr>
                                      <p:tavLst>
                                        <p:tav tm="0">
                                          <p:val>
                                            <p:fltVal val="0"/>
                                          </p:val>
                                        </p:tav>
                                        <p:tav tm="100000">
                                          <p:val>
                                            <p:strVal val="#ppt_h"/>
                                          </p:val>
                                        </p:tav>
                                      </p:tavLst>
                                    </p:anim>
                                    <p:animEffect transition="in" filter="fade">
                                      <p:cBhvr>
                                        <p:cTn id="101" dur="400"/>
                                        <p:tgtEl>
                                          <p:spTgt spid="16"/>
                                        </p:tgtEl>
                                      </p:cBhvr>
                                    </p:animEffect>
                                  </p:childTnLst>
                                </p:cTn>
                              </p:par>
                              <p:par>
                                <p:cTn id="102" presetID="53" presetClass="entr" presetSubtype="16" fill="hold" nodeType="withEffect">
                                  <p:stCondLst>
                                    <p:cond delay="0"/>
                                  </p:stCondLst>
                                  <p:childTnLst>
                                    <p:set>
                                      <p:cBhvr>
                                        <p:cTn id="103" dur="1" fill="hold">
                                          <p:stCondLst>
                                            <p:cond delay="0"/>
                                          </p:stCondLst>
                                        </p:cTn>
                                        <p:tgtEl>
                                          <p:spTgt spid="2"/>
                                        </p:tgtEl>
                                        <p:attrNameLst>
                                          <p:attrName>style.visibility</p:attrName>
                                        </p:attrNameLst>
                                      </p:cBhvr>
                                      <p:to>
                                        <p:strVal val="visible"/>
                                      </p:to>
                                    </p:set>
                                    <p:anim calcmode="lin" valueType="num">
                                      <p:cBhvr>
                                        <p:cTn id="104" dur="400" fill="hold"/>
                                        <p:tgtEl>
                                          <p:spTgt spid="2"/>
                                        </p:tgtEl>
                                        <p:attrNameLst>
                                          <p:attrName>ppt_w</p:attrName>
                                        </p:attrNameLst>
                                      </p:cBhvr>
                                      <p:tavLst>
                                        <p:tav tm="0">
                                          <p:val>
                                            <p:fltVal val="0"/>
                                          </p:val>
                                        </p:tav>
                                        <p:tav tm="100000">
                                          <p:val>
                                            <p:strVal val="#ppt_w"/>
                                          </p:val>
                                        </p:tav>
                                      </p:tavLst>
                                    </p:anim>
                                    <p:anim calcmode="lin" valueType="num">
                                      <p:cBhvr>
                                        <p:cTn id="105" dur="400" fill="hold"/>
                                        <p:tgtEl>
                                          <p:spTgt spid="2"/>
                                        </p:tgtEl>
                                        <p:attrNameLst>
                                          <p:attrName>ppt_h</p:attrName>
                                        </p:attrNameLst>
                                      </p:cBhvr>
                                      <p:tavLst>
                                        <p:tav tm="0">
                                          <p:val>
                                            <p:fltVal val="0"/>
                                          </p:val>
                                        </p:tav>
                                        <p:tav tm="100000">
                                          <p:val>
                                            <p:strVal val="#ppt_h"/>
                                          </p:val>
                                        </p:tav>
                                      </p:tavLst>
                                    </p:anim>
                                    <p:animEffect transition="in" filter="fade">
                                      <p:cBhvr>
                                        <p:cTn id="106"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82" grpId="0"/>
      <p:bldP spid="97" grpId="0" animBg="1"/>
      <p:bldP spid="98" grpId="0"/>
      <p:bldP spid="99" grpId="0" animBg="1"/>
      <p:bldP spid="101" grpId="0"/>
      <p:bldP spid="39" grpId="0"/>
      <p:bldP spid="45" grpId="0"/>
      <p:bldP spid="46" grpId="0"/>
      <p:bldP spid="48" grpId="0"/>
      <p:bldP spid="53" grpId="0"/>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A4982"/>
        </a:solidFill>
        <a:effectLst/>
      </p:bgPr>
    </p:bg>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5F629AAE-2B6A-45ED-A701-1967BF5BB704}"/>
              </a:ext>
            </a:extLst>
          </p:cNvPr>
          <p:cNvSpPr>
            <a:spLocks noGrp="1"/>
          </p:cNvSpPr>
          <p:nvPr>
            <p:ph type="sldNum" sz="quarter" idx="12"/>
          </p:nvPr>
        </p:nvSpPr>
        <p:spPr/>
        <p:txBody>
          <a:bodyPr/>
          <a:lstStyle/>
          <a:p>
            <a:fld id="{B296CC3A-4777-4421-B37D-624034580792}" type="slidenum">
              <a:rPr lang="en-GB" smtClean="0">
                <a:solidFill>
                  <a:schemeClr val="bg1"/>
                </a:solidFill>
              </a:rPr>
              <a:t>9</a:t>
            </a:fld>
            <a:endParaRPr lang="en-GB" dirty="0">
              <a:solidFill>
                <a:schemeClr val="bg1"/>
              </a:solidFill>
            </a:endParaRPr>
          </a:p>
        </p:txBody>
      </p:sp>
      <p:sp>
        <p:nvSpPr>
          <p:cNvPr id="13" name="Rectangle 12">
            <a:extLst>
              <a:ext uri="{FF2B5EF4-FFF2-40B4-BE49-F238E27FC236}">
                <a16:creationId xmlns:a16="http://schemas.microsoft.com/office/drawing/2014/main" id="{FC7F8BB4-0BCF-464A-9AE9-B9CD536E8A38}"/>
              </a:ext>
            </a:extLst>
          </p:cNvPr>
          <p:cNvSpPr/>
          <p:nvPr/>
        </p:nvSpPr>
        <p:spPr>
          <a:xfrm>
            <a:off x="0" y="498393"/>
            <a:ext cx="12192000" cy="45719"/>
          </a:xfrm>
          <a:prstGeom prst="rect">
            <a:avLst/>
          </a:prstGeom>
          <a:solidFill>
            <a:srgbClr val="2A4982"/>
          </a:solidFill>
          <a:ln w="12700">
            <a:solidFill>
              <a:srgbClr val="2A49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E67FC258-0F33-4BBC-9F31-887B525996A1}"/>
              </a:ext>
            </a:extLst>
          </p:cNvPr>
          <p:cNvSpPr/>
          <p:nvPr/>
        </p:nvSpPr>
        <p:spPr>
          <a:xfrm>
            <a:off x="-4356" y="0"/>
            <a:ext cx="12192000" cy="6858000"/>
          </a:xfrm>
          <a:prstGeom prst="rect">
            <a:avLst/>
          </a:prstGeom>
          <a:noFill/>
          <a:ln w="28575">
            <a:solidFill>
              <a:srgbClr val="2A49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23" name="Espace réservé du contenu 6">
            <a:extLst>
              <a:ext uri="{FF2B5EF4-FFF2-40B4-BE49-F238E27FC236}">
                <a16:creationId xmlns:a16="http://schemas.microsoft.com/office/drawing/2014/main" id="{5C006D6E-BAA3-4DF6-B3D0-7882B00EE70B}"/>
              </a:ext>
            </a:extLst>
          </p:cNvPr>
          <p:cNvGraphicFramePr>
            <a:graphicFrameLocks/>
          </p:cNvGraphicFramePr>
          <p:nvPr/>
        </p:nvGraphicFramePr>
        <p:xfrm>
          <a:off x="838200" y="65647"/>
          <a:ext cx="10515600" cy="3584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4" name="Espace réservé du contenu 2">
            <a:extLst>
              <a:ext uri="{FF2B5EF4-FFF2-40B4-BE49-F238E27FC236}">
                <a16:creationId xmlns:a16="http://schemas.microsoft.com/office/drawing/2014/main" id="{D3B3F541-22F5-46EA-A39F-5FCE7FA0E342}"/>
              </a:ext>
            </a:extLst>
          </p:cNvPr>
          <p:cNvSpPr txBox="1">
            <a:spLocks/>
          </p:cNvSpPr>
          <p:nvPr/>
        </p:nvSpPr>
        <p:spPr>
          <a:xfrm>
            <a:off x="587994" y="779721"/>
            <a:ext cx="3806206" cy="365126"/>
          </a:xfrm>
          <a:prstGeom prst="rect">
            <a:avLst/>
          </a:prstGeom>
        </p:spPr>
        <p:txBody>
          <a:bodyPr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chemeClr val="accent1">
                  <a:lumMod val="75000"/>
                </a:schemeClr>
              </a:buClr>
              <a:buFont typeface="Arial" panose="020B0604020202020204" pitchFamily="34" charset="0"/>
              <a:buNone/>
              <a:defRPr/>
            </a:pPr>
            <a:r>
              <a:rPr lang="fr-FR" sz="2200" u="sng" dirty="0">
                <a:solidFill>
                  <a:schemeClr val="bg1"/>
                </a:solidFill>
                <a:latin typeface="Calibri" panose="020F0502020204030204" pitchFamily="34" charset="0"/>
              </a:rPr>
              <a:t>Banc expérimental</a:t>
            </a:r>
            <a:r>
              <a:rPr lang="fr-FR" sz="2200" dirty="0">
                <a:solidFill>
                  <a:schemeClr val="bg1"/>
                </a:solidFill>
                <a:latin typeface="Calibri" panose="020F0502020204030204" pitchFamily="34" charset="0"/>
              </a:rPr>
              <a:t> : vue globale</a:t>
            </a:r>
          </a:p>
        </p:txBody>
      </p:sp>
      <p:pic>
        <p:nvPicPr>
          <p:cNvPr id="2" name="Image 1">
            <a:extLst>
              <a:ext uri="{FF2B5EF4-FFF2-40B4-BE49-F238E27FC236}">
                <a16:creationId xmlns:a16="http://schemas.microsoft.com/office/drawing/2014/main" id="{30DD984B-0641-45B6-A1BE-41D1997DD71B}"/>
              </a:ext>
            </a:extLst>
          </p:cNvPr>
          <p:cNvPicPr>
            <a:picLocks noChangeAspect="1"/>
          </p:cNvPicPr>
          <p:nvPr/>
        </p:nvPicPr>
        <p:blipFill rotWithShape="1">
          <a:blip r:embed="rId7"/>
          <a:srcRect l="5625" t="23999" r="9271" b="13592"/>
          <a:stretch/>
        </p:blipFill>
        <p:spPr>
          <a:xfrm>
            <a:off x="838200" y="1798318"/>
            <a:ext cx="10375900" cy="4279961"/>
          </a:xfrm>
          <a:prstGeom prst="rect">
            <a:avLst/>
          </a:prstGeom>
        </p:spPr>
      </p:pic>
      <p:sp>
        <p:nvSpPr>
          <p:cNvPr id="10" name="Espace réservé du pied de page 3">
            <a:extLst>
              <a:ext uri="{FF2B5EF4-FFF2-40B4-BE49-F238E27FC236}">
                <a16:creationId xmlns:a16="http://schemas.microsoft.com/office/drawing/2014/main" id="{7A5437C3-D24C-4D89-B152-04CF62451FB3}"/>
              </a:ext>
            </a:extLst>
          </p:cNvPr>
          <p:cNvSpPr>
            <a:spLocks noGrp="1"/>
          </p:cNvSpPr>
          <p:nvPr>
            <p:ph type="ftr" sz="quarter" idx="11"/>
          </p:nvPr>
        </p:nvSpPr>
        <p:spPr>
          <a:xfrm>
            <a:off x="4038600" y="6356350"/>
            <a:ext cx="4114800" cy="365125"/>
          </a:xfrm>
        </p:spPr>
        <p:txBody>
          <a:bodyPr/>
          <a:lstStyle/>
          <a:p>
            <a:r>
              <a:rPr lang="fr-FR" dirty="0">
                <a:solidFill>
                  <a:schemeClr val="bg1"/>
                </a:solidFill>
              </a:rPr>
              <a:t>Fab60 - Alexandre MOUTTE</a:t>
            </a:r>
            <a:endParaRPr lang="en-GB" dirty="0">
              <a:solidFill>
                <a:schemeClr val="bg1"/>
              </a:solidFill>
            </a:endParaRPr>
          </a:p>
        </p:txBody>
      </p:sp>
      <p:sp>
        <p:nvSpPr>
          <p:cNvPr id="11" name="Espace réservé de la date 5">
            <a:extLst>
              <a:ext uri="{FF2B5EF4-FFF2-40B4-BE49-F238E27FC236}">
                <a16:creationId xmlns:a16="http://schemas.microsoft.com/office/drawing/2014/main" id="{2DA6566B-6D5A-4DFD-81E3-9668F860D324}"/>
              </a:ext>
            </a:extLst>
          </p:cNvPr>
          <p:cNvSpPr>
            <a:spLocks noGrp="1"/>
          </p:cNvSpPr>
          <p:nvPr>
            <p:ph type="dt" sz="half" idx="10"/>
          </p:nvPr>
        </p:nvSpPr>
        <p:spPr>
          <a:xfrm>
            <a:off x="838200" y="6356350"/>
            <a:ext cx="2743200" cy="365125"/>
          </a:xfrm>
        </p:spPr>
        <p:txBody>
          <a:bodyPr/>
          <a:lstStyle/>
          <a:p>
            <a:r>
              <a:rPr lang="fr-FR" dirty="0">
                <a:solidFill>
                  <a:schemeClr val="bg1"/>
                </a:solidFill>
              </a:rPr>
              <a:t>10/07/2019</a:t>
            </a:r>
            <a:endParaRPr lang="en-GB" dirty="0">
              <a:solidFill>
                <a:schemeClr val="bg1"/>
              </a:solidFill>
            </a:endParaRPr>
          </a:p>
        </p:txBody>
      </p:sp>
    </p:spTree>
    <p:extLst>
      <p:ext uri="{BB962C8B-B14F-4D97-AF65-F5344CB8AC3E}">
        <p14:creationId xmlns:p14="http://schemas.microsoft.com/office/powerpoint/2010/main" val="3664161564"/>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22165</TotalTime>
  <Words>1771</Words>
  <Application>Microsoft Office PowerPoint</Application>
  <PresentationFormat>Grand écran</PresentationFormat>
  <Paragraphs>455</Paragraphs>
  <Slides>25</Slides>
  <Notes>0</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25</vt:i4>
      </vt:variant>
    </vt:vector>
  </HeadingPairs>
  <TitlesOfParts>
    <vt:vector size="34" baseType="lpstr">
      <vt:lpstr>Arial</vt:lpstr>
      <vt:lpstr>Calibri</vt:lpstr>
      <vt:lpstr>Calibri Light</vt:lpstr>
      <vt:lpstr>Cambria Math</vt:lpstr>
      <vt:lpstr>Century Gothic</vt:lpstr>
      <vt:lpstr>Symbol</vt:lpstr>
      <vt:lpstr>Times New Roman</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Alexandre Moutte</dc:creator>
  <cp:lastModifiedBy>Muriel AMIELH</cp:lastModifiedBy>
  <cp:revision>393</cp:revision>
  <dcterms:created xsi:type="dcterms:W3CDTF">2018-03-11T08:07:02Z</dcterms:created>
  <dcterms:modified xsi:type="dcterms:W3CDTF">2019-10-14T14:17:52Z</dcterms:modified>
</cp:coreProperties>
</file>